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81" autoAdjust="0"/>
  </p:normalViewPr>
  <p:slideViewPr>
    <p:cSldViewPr>
      <p:cViewPr varScale="1">
        <p:scale>
          <a:sx n="61" d="100"/>
          <a:sy n="6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7B2A0-E9F0-46ED-BBF7-19366A224793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DD21-05C1-45C4-937C-208594A25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bullet – Adrian and Casey talk a little about some of what you have done/learned</a:t>
            </a:r>
          </a:p>
          <a:p>
            <a:r>
              <a:rPr lang="en-US" baseline="0" dirty="0" smtClean="0"/>
              <a:t>Second bullet – Colin and Jacob talk a little about some of what you have done/learned</a:t>
            </a:r>
          </a:p>
          <a:p>
            <a:r>
              <a:rPr lang="en-US" baseline="0" dirty="0" smtClean="0"/>
              <a:t>Third bullet – Christian talk a little about some of what you have done/learned</a:t>
            </a:r>
          </a:p>
          <a:p>
            <a:r>
              <a:rPr lang="en-US" baseline="0" dirty="0" smtClean="0"/>
              <a:t>Fourth bullet – Katie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bullet – Christian talk about your testing process</a:t>
            </a:r>
          </a:p>
          <a:p>
            <a:r>
              <a:rPr lang="en-US" baseline="0" dirty="0" smtClean="0"/>
              <a:t>Second bullet – Colin and Jacob talk about your stability testing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DD21-05C1-45C4-937C-208594A25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DCF6802-A5BA-4CDA-9D55-8EF8829C64B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217DFB2-6793-4051-9451-DC67D9C7CD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362200"/>
            <a:ext cx="3429000" cy="1702160"/>
          </a:xfrm>
        </p:spPr>
        <p:txBody>
          <a:bodyPr/>
          <a:lstStyle/>
          <a:p>
            <a:r>
              <a:rPr lang="en-US" dirty="0" smtClean="0"/>
              <a:t>NAO Sprint 1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191000"/>
            <a:ext cx="3309803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C1C Christian Arnold</a:t>
            </a:r>
          </a:p>
          <a:p>
            <a:r>
              <a:rPr lang="en-US" dirty="0" smtClean="0"/>
              <a:t>C1C Casey Born </a:t>
            </a:r>
          </a:p>
          <a:p>
            <a:r>
              <a:rPr lang="en-US" dirty="0" smtClean="0"/>
              <a:t>C1C Adrian Chiriac</a:t>
            </a:r>
          </a:p>
          <a:p>
            <a:r>
              <a:rPr lang="en-US" dirty="0" smtClean="0"/>
              <a:t>C1C Katrina Domeyer</a:t>
            </a:r>
          </a:p>
          <a:p>
            <a:r>
              <a:rPr lang="en-US" dirty="0" smtClean="0"/>
              <a:t>C1C Colin Schnoes</a:t>
            </a:r>
          </a:p>
          <a:p>
            <a:r>
              <a:rPr lang="en-US" dirty="0" smtClean="0"/>
              <a:t>C1C Jacob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9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Anticipated Goals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Continue exploring capabilities of the robot.</a:t>
            </a:r>
          </a:p>
          <a:p>
            <a:r>
              <a:rPr lang="en-US" dirty="0" smtClean="0"/>
              <a:t>Continue programming stand-alone  behaviors.</a:t>
            </a:r>
          </a:p>
          <a:p>
            <a:r>
              <a:rPr lang="en-US" dirty="0" smtClean="0"/>
              <a:t>Continue working on enhancing </a:t>
            </a:r>
            <a:r>
              <a:rPr lang="en-US" dirty="0"/>
              <a:t>Rock-Paper-Scissors game with visual </a:t>
            </a:r>
            <a:r>
              <a:rPr lang="en-US" dirty="0" smtClean="0"/>
              <a:t>recognition</a:t>
            </a:r>
          </a:p>
          <a:p>
            <a:r>
              <a:rPr lang="en-US" dirty="0" smtClean="0"/>
              <a:t>Fix the High-Low game.</a:t>
            </a:r>
          </a:p>
          <a:p>
            <a:r>
              <a:rPr lang="en-US" dirty="0" smtClean="0"/>
              <a:t>Start work on the number recognition game.</a:t>
            </a:r>
          </a:p>
        </p:txBody>
      </p:sp>
    </p:spTree>
    <p:extLst>
      <p:ext uri="{BB962C8B-B14F-4D97-AF65-F5344CB8AC3E}">
        <p14:creationId xmlns:p14="http://schemas.microsoft.com/office/powerpoint/2010/main" val="140109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using/learning </a:t>
            </a:r>
            <a:r>
              <a:rPr lang="en-US" dirty="0" err="1" smtClean="0"/>
              <a:t>Choregraphe</a:t>
            </a:r>
            <a:endParaRPr lang="en-US" dirty="0" smtClean="0"/>
          </a:p>
          <a:p>
            <a:r>
              <a:rPr lang="en-US" dirty="0" smtClean="0"/>
              <a:t>Robots are fragile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4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exploring the capabilities of the NAO robot and its applications in children’s education and STEM outreach.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8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Explore the capabilities of the robot</a:t>
            </a:r>
          </a:p>
          <a:p>
            <a:pPr lvl="1"/>
            <a:r>
              <a:rPr lang="en-US" dirty="0" smtClean="0"/>
              <a:t>Functional</a:t>
            </a:r>
          </a:p>
          <a:p>
            <a:r>
              <a:rPr lang="en-US" dirty="0" smtClean="0"/>
              <a:t>Program stand-alone animations</a:t>
            </a:r>
          </a:p>
          <a:p>
            <a:pPr lvl="1"/>
            <a:r>
              <a:rPr lang="en-US" dirty="0" smtClean="0"/>
              <a:t>Functional</a:t>
            </a:r>
          </a:p>
          <a:p>
            <a:r>
              <a:rPr lang="en-US" dirty="0" smtClean="0"/>
              <a:t>Fix Rock-Paper-Scissors game</a:t>
            </a:r>
          </a:p>
          <a:p>
            <a:pPr lvl="1"/>
            <a:r>
              <a:rPr lang="en-US" dirty="0" smtClean="0"/>
              <a:t>Functional</a:t>
            </a:r>
            <a:endParaRPr lang="en-US" dirty="0"/>
          </a:p>
          <a:p>
            <a:r>
              <a:rPr lang="en-US" dirty="0" smtClean="0"/>
              <a:t>Enhance Rock-Paper-Scissors game with visual recognition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Number recognition game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Basic math skills game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/>
              <a:t>Numeric ordering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Non-functional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7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Backlog Items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Foreign </a:t>
            </a:r>
            <a:r>
              <a:rPr lang="en-US" dirty="0"/>
              <a:t>language conversations (Spanish, French and Chinese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Foreign language counting (Spanish, French and Chinese)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Basic factual knowledge game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STEM demo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Fix the high-low game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Fix 20 questions game</a:t>
            </a:r>
          </a:p>
          <a:p>
            <a:pPr lvl="1"/>
            <a:r>
              <a:rPr lang="en-US" dirty="0" smtClean="0"/>
              <a:t>Non-functional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1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Backlog Items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Develop animated emotional </a:t>
            </a:r>
            <a:r>
              <a:rPr lang="en-US" dirty="0" smtClean="0"/>
              <a:t>responses</a:t>
            </a:r>
          </a:p>
          <a:p>
            <a:pPr lvl="1"/>
            <a:r>
              <a:rPr lang="en-US" dirty="0" smtClean="0"/>
              <a:t>Non-functional</a:t>
            </a:r>
            <a:endParaRPr lang="en-US" dirty="0"/>
          </a:p>
          <a:p>
            <a:r>
              <a:rPr lang="en-US" dirty="0"/>
              <a:t>Programs for Special Needs children (demonstrating confusion and being upset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Non-functional</a:t>
            </a:r>
            <a:endParaRPr lang="en-US" dirty="0"/>
          </a:p>
          <a:p>
            <a:r>
              <a:rPr lang="en-US" dirty="0"/>
              <a:t>Demonstrate Asimov’s Three Laws of </a:t>
            </a:r>
            <a:r>
              <a:rPr lang="en-US" dirty="0" smtClean="0"/>
              <a:t>Robotics</a:t>
            </a:r>
            <a:endParaRPr lang="en-US" dirty="0"/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Visual sensory environment perception , learning and reaction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err="1" smtClean="0"/>
              <a:t>Choregraphe</a:t>
            </a:r>
            <a:r>
              <a:rPr lang="en-US" dirty="0" smtClean="0"/>
              <a:t> module repository for children to use to program NAO to tell stories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Locate and walk towards source of a verbal command</a:t>
            </a:r>
          </a:p>
          <a:p>
            <a:pPr lvl="1"/>
            <a:r>
              <a:rPr lang="en-US" dirty="0" smtClean="0"/>
              <a:t>Non-functional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5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 the capabilities of the robot</a:t>
            </a:r>
          </a:p>
          <a:p>
            <a:pPr lvl="1"/>
            <a:r>
              <a:rPr lang="en-US" dirty="0" smtClean="0"/>
              <a:t>Incomplete</a:t>
            </a:r>
            <a:endParaRPr lang="en-US" dirty="0"/>
          </a:p>
          <a:p>
            <a:r>
              <a:rPr lang="en-US" dirty="0"/>
              <a:t>Program stand-alone animations</a:t>
            </a:r>
          </a:p>
          <a:p>
            <a:pPr lvl="1"/>
            <a:r>
              <a:rPr lang="en-US" dirty="0" smtClean="0"/>
              <a:t>Incomplete</a:t>
            </a:r>
            <a:endParaRPr lang="en-US" dirty="0"/>
          </a:p>
          <a:p>
            <a:r>
              <a:rPr lang="en-US" dirty="0"/>
              <a:t>Fix Rock-Paper-Scissors game</a:t>
            </a:r>
          </a:p>
          <a:p>
            <a:pPr lvl="1"/>
            <a:r>
              <a:rPr lang="en-US" dirty="0" smtClean="0"/>
              <a:t>Timing Sequence Complete</a:t>
            </a:r>
            <a:endParaRPr lang="en-US" dirty="0" smtClean="0"/>
          </a:p>
          <a:p>
            <a:r>
              <a:rPr lang="en-US" dirty="0"/>
              <a:t>Enhance Rock-Paper-Scissors game with visual recognition</a:t>
            </a:r>
          </a:p>
          <a:p>
            <a:pPr lvl="1"/>
            <a:r>
              <a:rPr lang="en-US" dirty="0" smtClean="0"/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415804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  <a:p>
            <a:pPr lvl="1"/>
            <a:r>
              <a:rPr lang="en-US" dirty="0" err="1" smtClean="0"/>
              <a:t>Choregraphe</a:t>
            </a:r>
            <a:endParaRPr lang="en-US" dirty="0" smtClean="0"/>
          </a:p>
          <a:p>
            <a:pPr lvl="1"/>
            <a:r>
              <a:rPr lang="en-US" dirty="0" smtClean="0"/>
              <a:t>Physically need </a:t>
            </a:r>
            <a:r>
              <a:rPr lang="en-US" dirty="0"/>
              <a:t>r</a:t>
            </a:r>
            <a:r>
              <a:rPr lang="en-US" dirty="0" smtClean="0"/>
              <a:t>obot</a:t>
            </a:r>
            <a:endParaRPr lang="en-US" dirty="0" smtClean="0"/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Health of the robot</a:t>
            </a:r>
          </a:p>
          <a:p>
            <a:pPr lvl="1"/>
            <a:r>
              <a:rPr lang="en-US" dirty="0" smtClean="0"/>
              <a:t>Locating old source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1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Rock-Paper-Scissors</a:t>
            </a:r>
          </a:p>
          <a:p>
            <a:r>
              <a:rPr lang="en-US" dirty="0" smtClean="0"/>
              <a:t>Stand-alone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4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Rock-Paper-Scissors</a:t>
            </a:r>
          </a:p>
          <a:p>
            <a:pPr lvl="1"/>
            <a:r>
              <a:rPr lang="en-US" dirty="0" smtClean="0"/>
              <a:t>Test all possible inputs/outputs for the game.</a:t>
            </a:r>
          </a:p>
          <a:p>
            <a:r>
              <a:rPr lang="en-US" dirty="0" smtClean="0"/>
              <a:t>Stand-alone behaviors</a:t>
            </a:r>
          </a:p>
          <a:p>
            <a:pPr lvl="1"/>
            <a:r>
              <a:rPr lang="en-US" dirty="0" smtClean="0"/>
              <a:t>Stability testing for movements.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4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2578</TotalTime>
  <Words>399</Words>
  <Application>Microsoft Office PowerPoint</Application>
  <PresentationFormat>On-screen Show (4:3)</PresentationFormat>
  <Paragraphs>112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NAO Sprint 1 Review</vt:lpstr>
      <vt:lpstr>Executive Summary</vt:lpstr>
      <vt:lpstr>Product Backlog Items</vt:lpstr>
      <vt:lpstr>Product Backlog Items Cont.</vt:lpstr>
      <vt:lpstr>Product Backlog Items Cont.</vt:lpstr>
      <vt:lpstr>Sprint Backlog Items</vt:lpstr>
      <vt:lpstr>Design Model</vt:lpstr>
      <vt:lpstr>Demo</vt:lpstr>
      <vt:lpstr>Test Plan</vt:lpstr>
      <vt:lpstr>Anticipated Goals for Next Sprint</vt:lpstr>
      <vt:lpstr>Summary and Takeaways</vt:lpstr>
      <vt:lpstr>Documentation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15</cp:revision>
  <dcterms:created xsi:type="dcterms:W3CDTF">2016-09-23T15:58:02Z</dcterms:created>
  <dcterms:modified xsi:type="dcterms:W3CDTF">2016-09-27T16:13:55Z</dcterms:modified>
</cp:coreProperties>
</file>