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38990B2-FB2C-413C-B269-591F1585F1EE}">
  <a:tblStyle styleId="{138990B2-FB2C-413C-B269-591F1585F1EE}" styleName="Table_0"/>
  <a:tblStyle styleId="{286E1D11-D2E7-49EE-91F0-5B0B6C214AF0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9518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0" y="1685924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71900" y="738724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7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23540" y="4695622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Formal Test Plan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Nao High Low Game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High Low Game </a:t>
            </a:r>
            <a:endParaRPr lang="en" dirty="0"/>
          </a:p>
        </p:txBody>
      </p:sp>
      <p:sp>
        <p:nvSpPr>
          <p:cNvPr id="142" name="Shape 142"/>
          <p:cNvSpPr txBox="1"/>
          <p:nvPr/>
        </p:nvSpPr>
        <p:spPr>
          <a:xfrm>
            <a:off x="311700" y="1144174"/>
            <a:ext cx="8527500" cy="3561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sz="1800" dirty="0"/>
              <a:t>Functional Requirements:</a:t>
            </a:r>
            <a:br>
              <a:rPr lang="en" sz="1800" dirty="0"/>
            </a:br>
            <a:r>
              <a:rPr lang="en" sz="1800" dirty="0"/>
              <a:t>1	Shall </a:t>
            </a:r>
            <a:r>
              <a:rPr lang="en" sz="1800" dirty="0" smtClean="0"/>
              <a:t>sellect a number between 1 and 10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/>
              <a:t>2	Shall </a:t>
            </a:r>
            <a:r>
              <a:rPr lang="en" sz="1800" dirty="0" smtClean="0"/>
              <a:t>ask for a guess and accept input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/>
              <a:t>3	Shall </a:t>
            </a:r>
            <a:r>
              <a:rPr lang="en" sz="1800" dirty="0" smtClean="0"/>
              <a:t>react to numbers out of bounds</a:t>
            </a:r>
          </a:p>
          <a:p>
            <a:pPr lvl="0"/>
            <a:r>
              <a:rPr lang="en" sz="1800" dirty="0" smtClean="0"/>
              <a:t>4	Shall </a:t>
            </a:r>
            <a:r>
              <a:rPr lang="en" sz="1800" dirty="0"/>
              <a:t>react appropiate for the audience when number out of </a:t>
            </a:r>
            <a:r>
              <a:rPr lang="en" sz="1800" dirty="0" smtClean="0"/>
              <a:t>bounds</a:t>
            </a:r>
          </a:p>
          <a:p>
            <a:pPr lvl="0"/>
            <a:r>
              <a:rPr lang="en" sz="1800" dirty="0" smtClean="0"/>
              <a:t>5	Shall celebrate when correct guess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/>
              <a:t>	</a:t>
            </a:r>
            <a:br>
              <a:rPr lang="en" sz="1800" dirty="0"/>
            </a:br>
            <a:r>
              <a:rPr lang="en" sz="1800" dirty="0"/>
              <a:t>	Non-Functional Requirements:</a:t>
            </a:r>
            <a:br>
              <a:rPr lang="en" sz="1800" dirty="0"/>
            </a:br>
            <a:r>
              <a:rPr lang="en" sz="1800" dirty="0" smtClean="0"/>
              <a:t>6</a:t>
            </a:r>
            <a:r>
              <a:rPr lang="en" sz="1800" dirty="0"/>
              <a:t>	Shall </a:t>
            </a:r>
            <a:r>
              <a:rPr lang="en" sz="1800" dirty="0" smtClean="0"/>
              <a:t>have appropiate dialog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>7</a:t>
            </a:r>
            <a:r>
              <a:rPr lang="en" sz="1800" dirty="0"/>
              <a:t>	Shall be simple to follow for children with instruction</a:t>
            </a:r>
            <a:br>
              <a:rPr lang="en" sz="1800" dirty="0"/>
            </a:br>
            <a:r>
              <a:rPr lang="en" sz="1800" dirty="0" smtClean="0"/>
              <a:t>8</a:t>
            </a:r>
            <a:r>
              <a:rPr lang="en" sz="1800" dirty="0"/>
              <a:t>	Shall enrich learning to the standard of the teacher</a:t>
            </a:r>
            <a:br>
              <a:rPr lang="en" sz="1800" dirty="0"/>
            </a:b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High Low Game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Test scenario</a:t>
            </a:r>
            <a:endParaRPr lang="en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Shape 148"/>
          <p:cNvGraphicFramePr/>
          <p:nvPr>
            <p:extLst>
              <p:ext uri="{D42A27DB-BD31-4B8C-83A1-F6EECF244321}">
                <p14:modId xmlns:p14="http://schemas.microsoft.com/office/powerpoint/2010/main" val="958178824"/>
              </p:ext>
            </p:extLst>
          </p:nvPr>
        </p:nvGraphicFramePr>
        <p:xfrm>
          <a:off x="874300" y="1288530"/>
          <a:ext cx="6704950" cy="3368205"/>
        </p:xfrm>
        <a:graphic>
          <a:graphicData uri="http://schemas.openxmlformats.org/drawingml/2006/table">
            <a:tbl>
              <a:tblPr>
                <a:noFill/>
                <a:tableStyleId>{138990B2-FB2C-413C-B269-591F1585F1EE}</a:tableStyleId>
              </a:tblPr>
              <a:tblGrid>
                <a:gridCol w="4670600"/>
                <a:gridCol w="2034350"/>
              </a:tblGrid>
              <a:tr h="41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/>
                        <a:t>NAO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/>
                        <a:t>Human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“</a:t>
                      </a:r>
                      <a:r>
                        <a:rPr lang="en-US" dirty="0" smtClean="0">
                          <a:effectLst/>
                        </a:rPr>
                        <a:t>I am thinking of a number between 1 and 10.</a:t>
                      </a:r>
                      <a:r>
                        <a:rPr lang="en" sz="1400" u="none" strike="noStrike" cap="none" dirty="0" smtClean="0"/>
                        <a:t>”</a:t>
                      </a:r>
                      <a:endParaRPr lang="en"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“</a:t>
                      </a:r>
                      <a:r>
                        <a:rPr lang="en" sz="1400" b="1" i="1" u="none" strike="noStrike" cap="none" dirty="0" smtClean="0"/>
                        <a:t>High/Low</a:t>
                      </a:r>
                      <a:r>
                        <a:rPr lang="en" sz="1400" u="none" strike="noStrike" cap="none" dirty="0" smtClean="0"/>
                        <a:t>” </a:t>
                      </a:r>
                      <a:endParaRPr lang="en"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Robot victory</a:t>
                      </a:r>
                      <a:r>
                        <a:rPr lang="en" sz="1400" u="none" strike="noStrike" cap="none" baseline="0" dirty="0" smtClean="0"/>
                        <a:t> poses</a:t>
                      </a:r>
                      <a:r>
                        <a:rPr lang="en" sz="1400" u="none" strike="noStrike" cap="none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“Congratulations!</a:t>
                      </a:r>
                      <a:r>
                        <a:rPr lang="en" sz="1400" u="none" strike="noStrike" cap="none" baseline="0" dirty="0" smtClean="0"/>
                        <a:t> You win!”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b="1" u="none" strike="noStrike" cap="none" dirty="0" smtClean="0"/>
                        <a:t>“Do you want to play again?”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b="1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b="1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*Starts over from the top or goes to rest*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b="1" i="1" u="none" strike="noStrike" cap="none" dirty="0" smtClean="0"/>
                        <a:t>Guess</a:t>
                      </a:r>
                      <a:endParaRPr sz="1400" b="1" i="1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-US" sz="140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lang="en" sz="140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400" u="none" strike="noStrike" cap="none" dirty="0" smtClean="0"/>
                        <a:t>“</a:t>
                      </a:r>
                      <a:r>
                        <a:rPr lang="en" sz="1400" b="1" i="1" u="none" strike="noStrike" cap="none" dirty="0" smtClean="0"/>
                        <a:t>Yes/No</a:t>
                      </a:r>
                      <a:r>
                        <a:rPr lang="en" sz="1400" u="none" strike="noStrike" cap="none" dirty="0" smtClean="0"/>
                        <a:t>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6125375" y="122075"/>
            <a:ext cx="20295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dirty="0"/>
              <a:t>Requirements: 1, </a:t>
            </a:r>
            <a:r>
              <a:rPr lang="en" sz="1100" dirty="0" smtClean="0"/>
              <a:t>2, 3, 4, 5</a:t>
            </a:r>
            <a:endParaRPr lang="en" sz="11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203835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2800350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038350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96200" y="203835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simple-light-2</vt:lpstr>
      <vt:lpstr>Office Theme</vt:lpstr>
      <vt:lpstr>Formal Test Plan</vt:lpstr>
      <vt:lpstr>High Low Game </vt:lpstr>
      <vt:lpstr>High Low Game – Test 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Test Plan</dc:title>
  <dc:creator>Chiriac, Adrian A C1C RO USAF USAFA CW/CS15</dc:creator>
  <cp:lastModifiedBy>Test</cp:lastModifiedBy>
  <cp:revision>2</cp:revision>
  <dcterms:modified xsi:type="dcterms:W3CDTF">2016-11-08T06:14:11Z</dcterms:modified>
</cp:coreProperties>
</file>