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Orange_lambda.svg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hyperlink" Target="http://juku.it/" TargetMode="External"/><Relationship Id="rId1" Type="http://schemas.openxmlformats.org/officeDocument/2006/relationships/image" Target="../media/image1.jpeg"/><Relationship Id="rId6" Type="http://schemas.openxmlformats.org/officeDocument/2006/relationships/hyperlink" Target="https://www.shadowandy.net/2015/05/docker-a-highly-portable-and-lightweight-software-container.htm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unixarena.com/2017/10/amazon-aws-launching-ec2-cloud-instance.html/amzon-ec2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Orange_lambda.svg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hyperlink" Target="http://juku.it/" TargetMode="External"/><Relationship Id="rId1" Type="http://schemas.openxmlformats.org/officeDocument/2006/relationships/image" Target="../media/image1.jpeg"/><Relationship Id="rId6" Type="http://schemas.openxmlformats.org/officeDocument/2006/relationships/hyperlink" Target="https://www.shadowandy.net/2015/05/docker-a-highly-portable-and-lightweight-software-container.htm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unixarena.com/2017/10/amazon-aws-launching-ec2-cloud-instance.html/amzon-ec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99F4D-56F7-436A-B630-735899A0386D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0D975C5-FCA5-400F-97A7-975469FCB136}">
      <dgm:prSet phldrT="[Texto]"/>
      <dgm:spPr/>
      <dgm:t>
        <a:bodyPr/>
        <a:lstStyle/>
        <a:p>
          <a:r>
            <a:rPr lang="en-US" noProof="0" dirty="0"/>
            <a:t>Data center</a:t>
          </a:r>
        </a:p>
      </dgm:t>
    </dgm:pt>
    <dgm:pt modelId="{CB5D49E0-F3BD-4DD5-99FC-14CCCBE7ECF8}" type="parTrans" cxnId="{3F956C40-989A-4AAF-B912-A1C0A73FB1A6}">
      <dgm:prSet/>
      <dgm:spPr/>
      <dgm:t>
        <a:bodyPr/>
        <a:lstStyle/>
        <a:p>
          <a:endParaRPr lang="es-ES"/>
        </a:p>
      </dgm:t>
    </dgm:pt>
    <dgm:pt modelId="{C5E21FCF-C698-4FDE-A90D-0FA8EAAE655D}" type="sibTrans" cxnId="{3F956C40-989A-4AAF-B912-A1C0A73FB1A6}">
      <dgm:prSet/>
      <dgm:spPr/>
      <dgm:t>
        <a:bodyPr/>
        <a:lstStyle/>
        <a:p>
          <a:endParaRPr lang="es-ES"/>
        </a:p>
      </dgm:t>
    </dgm:pt>
    <dgm:pt modelId="{897D646F-795F-479A-B413-590A633E77F2}">
      <dgm:prSet phldrT="[Texto]"/>
      <dgm:spPr/>
      <dgm:t>
        <a:bodyPr/>
        <a:lstStyle/>
        <a:p>
          <a:r>
            <a:rPr lang="en-US" noProof="0" dirty="0"/>
            <a:t>Hardware as unit of scale</a:t>
          </a:r>
        </a:p>
      </dgm:t>
    </dgm:pt>
    <dgm:pt modelId="{5D520BB3-48CC-44EC-957D-3DE8755CFE8F}" type="parTrans" cxnId="{2FEB9AD5-3DC3-4D59-97CE-3D15FE6C51BD}">
      <dgm:prSet/>
      <dgm:spPr/>
      <dgm:t>
        <a:bodyPr/>
        <a:lstStyle/>
        <a:p>
          <a:endParaRPr lang="es-ES"/>
        </a:p>
      </dgm:t>
    </dgm:pt>
    <dgm:pt modelId="{D1E8FC7C-1F8B-404D-B38B-919492877B37}" type="sibTrans" cxnId="{2FEB9AD5-3DC3-4D59-97CE-3D15FE6C51BD}">
      <dgm:prSet/>
      <dgm:spPr/>
      <dgm:t>
        <a:bodyPr/>
        <a:lstStyle/>
        <a:p>
          <a:endParaRPr lang="es-ES"/>
        </a:p>
      </dgm:t>
    </dgm:pt>
    <dgm:pt modelId="{BBC29D09-E8DB-4CC1-B654-A2F606356B0C}">
      <dgm:prSet phldrT="[Texto]"/>
      <dgm:spPr/>
      <dgm:t>
        <a:bodyPr/>
        <a:lstStyle/>
        <a:p>
          <a:r>
            <a:rPr lang="en-US" noProof="0" dirty="0"/>
            <a:t>Abstracts physical hosting environment</a:t>
          </a:r>
        </a:p>
      </dgm:t>
    </dgm:pt>
    <dgm:pt modelId="{E80B0559-65F7-4F38-96A2-D0A18C0BF823}" type="parTrans" cxnId="{9869F0E7-E763-4AEF-9BC9-2FA36D33F66F}">
      <dgm:prSet/>
      <dgm:spPr/>
      <dgm:t>
        <a:bodyPr/>
        <a:lstStyle/>
        <a:p>
          <a:endParaRPr lang="es-ES"/>
        </a:p>
      </dgm:t>
    </dgm:pt>
    <dgm:pt modelId="{187893DB-68FC-439D-BB6C-FCA0EAEB65ED}" type="sibTrans" cxnId="{9869F0E7-E763-4AEF-9BC9-2FA36D33F66F}">
      <dgm:prSet/>
      <dgm:spPr/>
      <dgm:t>
        <a:bodyPr/>
        <a:lstStyle/>
        <a:p>
          <a:endParaRPr lang="es-ES"/>
        </a:p>
      </dgm:t>
    </dgm:pt>
    <dgm:pt modelId="{89FD9D7E-90BF-46CC-B8F4-0A174ED6BCE2}">
      <dgm:prSet phldrT="[Texto]"/>
      <dgm:spPr/>
      <dgm:t>
        <a:bodyPr/>
        <a:lstStyle/>
        <a:p>
          <a:r>
            <a:rPr lang="en-US" noProof="0" dirty="0"/>
            <a:t>IaaS</a:t>
          </a:r>
        </a:p>
      </dgm:t>
    </dgm:pt>
    <dgm:pt modelId="{36AE88F5-43D5-4D51-BB59-82F280AA583D}" type="parTrans" cxnId="{23DD66A2-FAFD-44AB-AF2F-37FF7B876961}">
      <dgm:prSet/>
      <dgm:spPr/>
      <dgm:t>
        <a:bodyPr/>
        <a:lstStyle/>
        <a:p>
          <a:endParaRPr lang="es-ES"/>
        </a:p>
      </dgm:t>
    </dgm:pt>
    <dgm:pt modelId="{25CAD332-2485-4C2B-9333-69FD033F5C43}" type="sibTrans" cxnId="{23DD66A2-FAFD-44AB-AF2F-37FF7B876961}">
      <dgm:prSet/>
      <dgm:spPr/>
      <dgm:t>
        <a:bodyPr/>
        <a:lstStyle/>
        <a:p>
          <a:endParaRPr lang="es-ES"/>
        </a:p>
      </dgm:t>
    </dgm:pt>
    <dgm:pt modelId="{E749CED8-16D6-4F44-B134-5269C94F0E82}">
      <dgm:prSet phldrT="[Texto]"/>
      <dgm:spPr/>
      <dgm:t>
        <a:bodyPr/>
        <a:lstStyle/>
        <a:p>
          <a:r>
            <a:rPr lang="en-US" noProof="0" dirty="0"/>
            <a:t>Operating System as unit of scale</a:t>
          </a:r>
        </a:p>
      </dgm:t>
    </dgm:pt>
    <dgm:pt modelId="{B9FCF6D4-9BF3-47EE-8DB3-C0903FB0A55C}" type="parTrans" cxnId="{B50EE8C3-9559-403A-B670-2D5AE8BA1DF7}">
      <dgm:prSet/>
      <dgm:spPr/>
      <dgm:t>
        <a:bodyPr/>
        <a:lstStyle/>
        <a:p>
          <a:endParaRPr lang="es-ES"/>
        </a:p>
      </dgm:t>
    </dgm:pt>
    <dgm:pt modelId="{506072E3-9C6A-4272-94A0-BAD8B6BB0AE9}" type="sibTrans" cxnId="{B50EE8C3-9559-403A-B670-2D5AE8BA1DF7}">
      <dgm:prSet/>
      <dgm:spPr/>
      <dgm:t>
        <a:bodyPr/>
        <a:lstStyle/>
        <a:p>
          <a:endParaRPr lang="es-ES"/>
        </a:p>
      </dgm:t>
    </dgm:pt>
    <dgm:pt modelId="{5A7EBD87-8E8F-4F19-A46E-3100E099D51D}">
      <dgm:prSet phldrT="[Texto]"/>
      <dgm:spPr/>
      <dgm:t>
        <a:bodyPr/>
        <a:lstStyle/>
        <a:p>
          <a:r>
            <a:rPr lang="en-US" noProof="0" dirty="0"/>
            <a:t>Abstracts the hardware</a:t>
          </a:r>
        </a:p>
      </dgm:t>
    </dgm:pt>
    <dgm:pt modelId="{34403BC9-7515-46FC-A6DF-82BB17830065}" type="parTrans" cxnId="{342DA7B5-AE3C-498C-87B4-3B8DBE7C31AF}">
      <dgm:prSet/>
      <dgm:spPr/>
      <dgm:t>
        <a:bodyPr/>
        <a:lstStyle/>
        <a:p>
          <a:endParaRPr lang="es-ES"/>
        </a:p>
      </dgm:t>
    </dgm:pt>
    <dgm:pt modelId="{3171FF22-4E0A-4333-9756-5AB76BEC4953}" type="sibTrans" cxnId="{342DA7B5-AE3C-498C-87B4-3B8DBE7C31AF}">
      <dgm:prSet/>
      <dgm:spPr/>
      <dgm:t>
        <a:bodyPr/>
        <a:lstStyle/>
        <a:p>
          <a:endParaRPr lang="es-ES"/>
        </a:p>
      </dgm:t>
    </dgm:pt>
    <dgm:pt modelId="{3420E302-B734-42B5-9F66-754CA02E0D11}">
      <dgm:prSet phldrT="[Texto]"/>
      <dgm:spPr/>
      <dgm:t>
        <a:bodyPr/>
        <a:lstStyle/>
        <a:p>
          <a:r>
            <a:rPr lang="en-US" noProof="0" dirty="0"/>
            <a:t>Containers</a:t>
          </a:r>
        </a:p>
      </dgm:t>
    </dgm:pt>
    <dgm:pt modelId="{E09F81FD-08A5-4865-BABF-03B76402B940}" type="parTrans" cxnId="{8161AFE7-B7EE-4322-B504-443CE8D1E65B}">
      <dgm:prSet/>
      <dgm:spPr/>
      <dgm:t>
        <a:bodyPr/>
        <a:lstStyle/>
        <a:p>
          <a:endParaRPr lang="es-ES"/>
        </a:p>
      </dgm:t>
    </dgm:pt>
    <dgm:pt modelId="{DDA2EAB1-BBA3-4ADE-A640-86E16E0B8D48}" type="sibTrans" cxnId="{8161AFE7-B7EE-4322-B504-443CE8D1E65B}">
      <dgm:prSet/>
      <dgm:spPr/>
      <dgm:t>
        <a:bodyPr/>
        <a:lstStyle/>
        <a:p>
          <a:endParaRPr lang="es-ES"/>
        </a:p>
      </dgm:t>
    </dgm:pt>
    <dgm:pt modelId="{E9049A81-783D-484E-BE88-4382C8F3B641}">
      <dgm:prSet phldrT="[Texto]"/>
      <dgm:spPr/>
      <dgm:t>
        <a:bodyPr/>
        <a:lstStyle/>
        <a:p>
          <a:r>
            <a:rPr lang="en-US" noProof="0" dirty="0"/>
            <a:t>Application as the unit of scale </a:t>
          </a:r>
        </a:p>
      </dgm:t>
    </dgm:pt>
    <dgm:pt modelId="{DFF9653A-4E86-4B2C-A995-162915261959}" type="parTrans" cxnId="{12982336-DE78-4B6A-86A3-64C2EE197998}">
      <dgm:prSet/>
      <dgm:spPr/>
      <dgm:t>
        <a:bodyPr/>
        <a:lstStyle/>
        <a:p>
          <a:endParaRPr lang="es-ES"/>
        </a:p>
      </dgm:t>
    </dgm:pt>
    <dgm:pt modelId="{CF79838B-28AF-4D15-A890-D6CFB64D52B9}" type="sibTrans" cxnId="{12982336-DE78-4B6A-86A3-64C2EE197998}">
      <dgm:prSet/>
      <dgm:spPr/>
      <dgm:t>
        <a:bodyPr/>
        <a:lstStyle/>
        <a:p>
          <a:endParaRPr lang="es-ES"/>
        </a:p>
      </dgm:t>
    </dgm:pt>
    <dgm:pt modelId="{C043C2FB-AB44-4153-8476-BD97A1CCA060}">
      <dgm:prSet phldrT="[Texto]"/>
      <dgm:spPr/>
      <dgm:t>
        <a:bodyPr/>
        <a:lstStyle/>
        <a:p>
          <a:r>
            <a:rPr lang="en-US" noProof="0" dirty="0"/>
            <a:t>Abstracts the OS</a:t>
          </a:r>
        </a:p>
      </dgm:t>
    </dgm:pt>
    <dgm:pt modelId="{DCEDC4DE-185A-4045-8C93-C97AEDEBF21D}" type="parTrans" cxnId="{9D024F11-ED5C-406C-8A38-B8677635E04A}">
      <dgm:prSet/>
      <dgm:spPr/>
      <dgm:t>
        <a:bodyPr/>
        <a:lstStyle/>
        <a:p>
          <a:endParaRPr lang="es-ES"/>
        </a:p>
      </dgm:t>
    </dgm:pt>
    <dgm:pt modelId="{E36AF5BA-9CE5-49B8-A6F1-858267CEABC2}" type="sibTrans" cxnId="{9D024F11-ED5C-406C-8A38-B8677635E04A}">
      <dgm:prSet/>
      <dgm:spPr/>
      <dgm:t>
        <a:bodyPr/>
        <a:lstStyle/>
        <a:p>
          <a:endParaRPr lang="es-ES"/>
        </a:p>
      </dgm:t>
    </dgm:pt>
    <dgm:pt modelId="{0E24F411-D556-436C-9503-C59613A84D83}">
      <dgm:prSet phldrT="[Texto]"/>
      <dgm:spPr/>
      <dgm:t>
        <a:bodyPr/>
        <a:lstStyle/>
        <a:p>
          <a:r>
            <a:rPr lang="en-US" noProof="0" dirty="0"/>
            <a:t>Serverless</a:t>
          </a:r>
        </a:p>
      </dgm:t>
    </dgm:pt>
    <dgm:pt modelId="{82EA8D27-F678-4B36-95B0-7C7AC81641CC}" type="parTrans" cxnId="{B9E0D79D-A661-4745-8A78-FADE428EF996}">
      <dgm:prSet/>
      <dgm:spPr/>
    </dgm:pt>
    <dgm:pt modelId="{7886CFFE-11CA-481F-B7EE-DDCF810B5FBE}" type="sibTrans" cxnId="{B9E0D79D-A661-4745-8A78-FADE428EF996}">
      <dgm:prSet/>
      <dgm:spPr/>
      <dgm:t>
        <a:bodyPr/>
        <a:lstStyle/>
        <a:p>
          <a:endParaRPr lang="es-ES"/>
        </a:p>
      </dgm:t>
    </dgm:pt>
    <dgm:pt modelId="{D1E5E561-211D-41C9-B9C0-17ACC6D7B9C4}">
      <dgm:prSet phldrT="[Texto]"/>
      <dgm:spPr/>
      <dgm:t>
        <a:bodyPr/>
        <a:lstStyle/>
        <a:p>
          <a:r>
            <a:rPr lang="en-US" noProof="0" dirty="0"/>
            <a:t>Functions as unit of scale</a:t>
          </a:r>
        </a:p>
      </dgm:t>
    </dgm:pt>
    <dgm:pt modelId="{1575D2CA-CD23-48F5-9F57-9B1EC7ECEBE5}" type="parTrans" cxnId="{5B159FF3-2102-40D1-8BEE-2C04255C7CEE}">
      <dgm:prSet/>
      <dgm:spPr/>
    </dgm:pt>
    <dgm:pt modelId="{536E11C9-74DC-430A-BA4D-434E0AE9AC2D}" type="sibTrans" cxnId="{5B159FF3-2102-40D1-8BEE-2C04255C7CEE}">
      <dgm:prSet/>
      <dgm:spPr/>
    </dgm:pt>
    <dgm:pt modelId="{2A3F8050-DC79-4997-BB36-339EA8FB9655}">
      <dgm:prSet phldrT="[Texto]"/>
      <dgm:spPr/>
      <dgm:t>
        <a:bodyPr/>
        <a:lstStyle/>
        <a:p>
          <a:r>
            <a:rPr lang="en-US" noProof="0" dirty="0"/>
            <a:t>Abstracts the language runtime</a:t>
          </a:r>
        </a:p>
      </dgm:t>
    </dgm:pt>
    <dgm:pt modelId="{9C33E551-E35B-485C-A8AE-4D529274437E}" type="parTrans" cxnId="{E9707EFA-4B9E-4AF5-90CF-5C2B92E5EB68}">
      <dgm:prSet/>
      <dgm:spPr/>
    </dgm:pt>
    <dgm:pt modelId="{5B5AC07A-ACA9-4B91-B520-C34F73E9B2EC}" type="sibTrans" cxnId="{E9707EFA-4B9E-4AF5-90CF-5C2B92E5EB68}">
      <dgm:prSet/>
      <dgm:spPr/>
    </dgm:pt>
    <dgm:pt modelId="{15E1C63F-686D-4F42-B730-FA7C1566D736}" type="pres">
      <dgm:prSet presAssocID="{76699F4D-56F7-436A-B630-735899A0386D}" presName="Name0" presStyleCnt="0">
        <dgm:presLayoutVars>
          <dgm:dir/>
          <dgm:resizeHandles val="exact"/>
        </dgm:presLayoutVars>
      </dgm:prSet>
      <dgm:spPr/>
    </dgm:pt>
    <dgm:pt modelId="{A7572D2B-26D4-4FE2-BA4B-98276E6510BD}" type="pres">
      <dgm:prSet presAssocID="{A0D975C5-FCA5-400F-97A7-975469FCB136}" presName="composite" presStyleCnt="0"/>
      <dgm:spPr/>
    </dgm:pt>
    <dgm:pt modelId="{D43BD0AD-4A73-4DC2-8780-2051C5521894}" type="pres">
      <dgm:prSet presAssocID="{A0D975C5-FCA5-400F-97A7-975469FCB136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631DFED0-EC51-42D9-97AF-87937B2ACBA9}" type="pres">
      <dgm:prSet presAssocID="{A0D975C5-FCA5-400F-97A7-975469FCB136}" presName="txNode" presStyleLbl="node1" presStyleIdx="0" presStyleCnt="4">
        <dgm:presLayoutVars>
          <dgm:bulletEnabled val="1"/>
        </dgm:presLayoutVars>
      </dgm:prSet>
      <dgm:spPr/>
    </dgm:pt>
    <dgm:pt modelId="{72892CF3-DDDB-48FB-878D-565F7DF63E32}" type="pres">
      <dgm:prSet presAssocID="{C5E21FCF-C698-4FDE-A90D-0FA8EAAE655D}" presName="sibTrans" presStyleLbl="sibTrans2D1" presStyleIdx="0" presStyleCnt="3"/>
      <dgm:spPr/>
    </dgm:pt>
    <dgm:pt modelId="{FC7F6F4B-4138-43D5-9565-7393CCDE6EB2}" type="pres">
      <dgm:prSet presAssocID="{C5E21FCF-C698-4FDE-A90D-0FA8EAAE655D}" presName="connTx" presStyleLbl="sibTrans2D1" presStyleIdx="0" presStyleCnt="3"/>
      <dgm:spPr/>
    </dgm:pt>
    <dgm:pt modelId="{65CD5293-74BB-472D-91F1-CEB9262BA46A}" type="pres">
      <dgm:prSet presAssocID="{89FD9D7E-90BF-46CC-B8F4-0A174ED6BCE2}" presName="composite" presStyleCnt="0"/>
      <dgm:spPr/>
    </dgm:pt>
    <dgm:pt modelId="{BB51A256-C1EB-4FCA-8A65-CC737C983F92}" type="pres">
      <dgm:prSet presAssocID="{89FD9D7E-90BF-46CC-B8F4-0A174ED6BCE2}" presName="imagSh" presStyleLbl="b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</dgm:spPr>
    </dgm:pt>
    <dgm:pt modelId="{10772340-6939-4572-8C0D-EB2E65CCAD64}" type="pres">
      <dgm:prSet presAssocID="{89FD9D7E-90BF-46CC-B8F4-0A174ED6BCE2}" presName="txNode" presStyleLbl="node1" presStyleIdx="1" presStyleCnt="4">
        <dgm:presLayoutVars>
          <dgm:bulletEnabled val="1"/>
        </dgm:presLayoutVars>
      </dgm:prSet>
      <dgm:spPr/>
    </dgm:pt>
    <dgm:pt modelId="{A611B82F-B52B-4545-9244-3F32162D1D57}" type="pres">
      <dgm:prSet presAssocID="{25CAD332-2485-4C2B-9333-69FD033F5C43}" presName="sibTrans" presStyleLbl="sibTrans2D1" presStyleIdx="1" presStyleCnt="3"/>
      <dgm:spPr/>
    </dgm:pt>
    <dgm:pt modelId="{1C7D89D4-FDB8-4552-97EE-2471627D4A77}" type="pres">
      <dgm:prSet presAssocID="{25CAD332-2485-4C2B-9333-69FD033F5C43}" presName="connTx" presStyleLbl="sibTrans2D1" presStyleIdx="1" presStyleCnt="3"/>
      <dgm:spPr/>
    </dgm:pt>
    <dgm:pt modelId="{7F74EFFE-984E-4BFF-B7DB-75EB4382992C}" type="pres">
      <dgm:prSet presAssocID="{3420E302-B734-42B5-9F66-754CA02E0D11}" presName="composite" presStyleCnt="0"/>
      <dgm:spPr/>
    </dgm:pt>
    <dgm:pt modelId="{1FDFF90E-0130-4245-B757-456E5A350615}" type="pres">
      <dgm:prSet presAssocID="{3420E302-B734-42B5-9F66-754CA02E0D11}" presName="imagSh" presStyleLbl="b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6000" r="-6000"/>
          </a:stretch>
        </a:blipFill>
      </dgm:spPr>
    </dgm:pt>
    <dgm:pt modelId="{37F9884D-0844-4239-8B44-FAEA2A866EE3}" type="pres">
      <dgm:prSet presAssocID="{3420E302-B734-42B5-9F66-754CA02E0D11}" presName="txNode" presStyleLbl="node1" presStyleIdx="2" presStyleCnt="4">
        <dgm:presLayoutVars>
          <dgm:bulletEnabled val="1"/>
        </dgm:presLayoutVars>
      </dgm:prSet>
      <dgm:spPr/>
    </dgm:pt>
    <dgm:pt modelId="{15BDEAC0-6480-4409-B7C6-0C2A221A7442}" type="pres">
      <dgm:prSet presAssocID="{DDA2EAB1-BBA3-4ADE-A640-86E16E0B8D48}" presName="sibTrans" presStyleLbl="sibTrans2D1" presStyleIdx="2" presStyleCnt="3"/>
      <dgm:spPr/>
    </dgm:pt>
    <dgm:pt modelId="{F3593207-2FDB-4BC7-8009-242183D59C0B}" type="pres">
      <dgm:prSet presAssocID="{DDA2EAB1-BBA3-4ADE-A640-86E16E0B8D48}" presName="connTx" presStyleLbl="sibTrans2D1" presStyleIdx="2" presStyleCnt="3"/>
      <dgm:spPr/>
    </dgm:pt>
    <dgm:pt modelId="{8026EE93-A502-49DF-8804-9C0B1405DD3A}" type="pres">
      <dgm:prSet presAssocID="{0E24F411-D556-436C-9503-C59613A84D83}" presName="composite" presStyleCnt="0"/>
      <dgm:spPr/>
    </dgm:pt>
    <dgm:pt modelId="{958DDA05-F729-4964-BDD8-F55E0505A2D6}" type="pres">
      <dgm:prSet presAssocID="{0E24F411-D556-436C-9503-C59613A84D83}" presName="imagSh" presStyleLbl="b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000" b="-2000"/>
          </a:stretch>
        </a:blipFill>
      </dgm:spPr>
    </dgm:pt>
    <dgm:pt modelId="{525A0B5D-0FB3-4BCE-8A86-2ED394C40100}" type="pres">
      <dgm:prSet presAssocID="{0E24F411-D556-436C-9503-C59613A84D83}" presName="txNode" presStyleLbl="node1" presStyleIdx="3" presStyleCnt="4">
        <dgm:presLayoutVars>
          <dgm:bulletEnabled val="1"/>
        </dgm:presLayoutVars>
      </dgm:prSet>
      <dgm:spPr/>
    </dgm:pt>
  </dgm:ptLst>
  <dgm:cxnLst>
    <dgm:cxn modelId="{979E6603-0925-4423-9FBF-B2F187ED9465}" type="presOf" srcId="{BBC29D09-E8DB-4CC1-B654-A2F606356B0C}" destId="{631DFED0-EC51-42D9-97AF-87937B2ACBA9}" srcOrd="0" destOrd="2" presId="urn:microsoft.com/office/officeart/2005/8/layout/hProcess10"/>
    <dgm:cxn modelId="{9D024F11-ED5C-406C-8A38-B8677635E04A}" srcId="{3420E302-B734-42B5-9F66-754CA02E0D11}" destId="{C043C2FB-AB44-4153-8476-BD97A1CCA060}" srcOrd="1" destOrd="0" parTransId="{DCEDC4DE-185A-4045-8C93-C97AEDEBF21D}" sibTransId="{E36AF5BA-9CE5-49B8-A6F1-858267CEABC2}"/>
    <dgm:cxn modelId="{68298217-C634-4660-9EF2-CF27A5B9F0A7}" type="presOf" srcId="{C043C2FB-AB44-4153-8476-BD97A1CCA060}" destId="{37F9884D-0844-4239-8B44-FAEA2A866EE3}" srcOrd="0" destOrd="2" presId="urn:microsoft.com/office/officeart/2005/8/layout/hProcess10"/>
    <dgm:cxn modelId="{EC15D91D-C7B7-47FB-A2C5-39C565E7D217}" type="presOf" srcId="{3420E302-B734-42B5-9F66-754CA02E0D11}" destId="{37F9884D-0844-4239-8B44-FAEA2A866EE3}" srcOrd="0" destOrd="0" presId="urn:microsoft.com/office/officeart/2005/8/layout/hProcess10"/>
    <dgm:cxn modelId="{065AD52B-E410-4366-AA3B-71E3E02F05F2}" type="presOf" srcId="{2A3F8050-DC79-4997-BB36-339EA8FB9655}" destId="{525A0B5D-0FB3-4BCE-8A86-2ED394C40100}" srcOrd="0" destOrd="2" presId="urn:microsoft.com/office/officeart/2005/8/layout/hProcess10"/>
    <dgm:cxn modelId="{12982336-DE78-4B6A-86A3-64C2EE197998}" srcId="{3420E302-B734-42B5-9F66-754CA02E0D11}" destId="{E9049A81-783D-484E-BE88-4382C8F3B641}" srcOrd="0" destOrd="0" parTransId="{DFF9653A-4E86-4B2C-A995-162915261959}" sibTransId="{CF79838B-28AF-4D15-A890-D6CFB64D52B9}"/>
    <dgm:cxn modelId="{3F956C40-989A-4AAF-B912-A1C0A73FB1A6}" srcId="{76699F4D-56F7-436A-B630-735899A0386D}" destId="{A0D975C5-FCA5-400F-97A7-975469FCB136}" srcOrd="0" destOrd="0" parTransId="{CB5D49E0-F3BD-4DD5-99FC-14CCCBE7ECF8}" sibTransId="{C5E21FCF-C698-4FDE-A90D-0FA8EAAE655D}"/>
    <dgm:cxn modelId="{CD07314E-6A1C-4B27-9B25-8D04F1EE571A}" type="presOf" srcId="{5A7EBD87-8E8F-4F19-A46E-3100E099D51D}" destId="{10772340-6939-4572-8C0D-EB2E65CCAD64}" srcOrd="0" destOrd="2" presId="urn:microsoft.com/office/officeart/2005/8/layout/hProcess10"/>
    <dgm:cxn modelId="{FCD4A255-9325-4A61-AAB7-CC7A4591A33A}" type="presOf" srcId="{E749CED8-16D6-4F44-B134-5269C94F0E82}" destId="{10772340-6939-4572-8C0D-EB2E65CCAD64}" srcOrd="0" destOrd="1" presId="urn:microsoft.com/office/officeart/2005/8/layout/hProcess10"/>
    <dgm:cxn modelId="{F9D1AB68-800A-4E77-976D-EEB32B28397E}" type="presOf" srcId="{897D646F-795F-479A-B413-590A633E77F2}" destId="{631DFED0-EC51-42D9-97AF-87937B2ACBA9}" srcOrd="0" destOrd="1" presId="urn:microsoft.com/office/officeart/2005/8/layout/hProcess10"/>
    <dgm:cxn modelId="{F0870178-2484-434C-B0FE-2B5792A14637}" type="presOf" srcId="{C5E21FCF-C698-4FDE-A90D-0FA8EAAE655D}" destId="{FC7F6F4B-4138-43D5-9565-7393CCDE6EB2}" srcOrd="1" destOrd="0" presId="urn:microsoft.com/office/officeart/2005/8/layout/hProcess10"/>
    <dgm:cxn modelId="{2E9DE680-F9C5-4078-A9E4-7AE9226969EC}" type="presOf" srcId="{DDA2EAB1-BBA3-4ADE-A640-86E16E0B8D48}" destId="{F3593207-2FDB-4BC7-8009-242183D59C0B}" srcOrd="1" destOrd="0" presId="urn:microsoft.com/office/officeart/2005/8/layout/hProcess10"/>
    <dgm:cxn modelId="{E97D2B81-0FAD-4D05-9353-95F4B45AD610}" type="presOf" srcId="{25CAD332-2485-4C2B-9333-69FD033F5C43}" destId="{A611B82F-B52B-4545-9244-3F32162D1D57}" srcOrd="0" destOrd="0" presId="urn:microsoft.com/office/officeart/2005/8/layout/hProcess10"/>
    <dgm:cxn modelId="{A5ACEE8C-5587-4CB9-AA97-586601A9AF94}" type="presOf" srcId="{A0D975C5-FCA5-400F-97A7-975469FCB136}" destId="{631DFED0-EC51-42D9-97AF-87937B2ACBA9}" srcOrd="0" destOrd="0" presId="urn:microsoft.com/office/officeart/2005/8/layout/hProcess10"/>
    <dgm:cxn modelId="{AD77378E-67CC-449F-80DC-6F7A5165D9AC}" type="presOf" srcId="{0E24F411-D556-436C-9503-C59613A84D83}" destId="{525A0B5D-0FB3-4BCE-8A86-2ED394C40100}" srcOrd="0" destOrd="0" presId="urn:microsoft.com/office/officeart/2005/8/layout/hProcess10"/>
    <dgm:cxn modelId="{BABFC88F-641C-4F9B-9F64-C595BD8CBF24}" type="presOf" srcId="{D1E5E561-211D-41C9-B9C0-17ACC6D7B9C4}" destId="{525A0B5D-0FB3-4BCE-8A86-2ED394C40100}" srcOrd="0" destOrd="1" presId="urn:microsoft.com/office/officeart/2005/8/layout/hProcess10"/>
    <dgm:cxn modelId="{2B3BBD91-2558-4439-A9A2-A5DDE9BD3293}" type="presOf" srcId="{C5E21FCF-C698-4FDE-A90D-0FA8EAAE655D}" destId="{72892CF3-DDDB-48FB-878D-565F7DF63E32}" srcOrd="0" destOrd="0" presId="urn:microsoft.com/office/officeart/2005/8/layout/hProcess10"/>
    <dgm:cxn modelId="{B85BC595-EDD2-45F0-8099-77CBABA1B23B}" type="presOf" srcId="{76699F4D-56F7-436A-B630-735899A0386D}" destId="{15E1C63F-686D-4F42-B730-FA7C1566D736}" srcOrd="0" destOrd="0" presId="urn:microsoft.com/office/officeart/2005/8/layout/hProcess10"/>
    <dgm:cxn modelId="{B9E0D79D-A661-4745-8A78-FADE428EF996}" srcId="{76699F4D-56F7-436A-B630-735899A0386D}" destId="{0E24F411-D556-436C-9503-C59613A84D83}" srcOrd="3" destOrd="0" parTransId="{82EA8D27-F678-4B36-95B0-7C7AC81641CC}" sibTransId="{7886CFFE-11CA-481F-B7EE-DDCF810B5FBE}"/>
    <dgm:cxn modelId="{76D17C9E-8437-44C9-8A62-5B6341D036A8}" type="presOf" srcId="{DDA2EAB1-BBA3-4ADE-A640-86E16E0B8D48}" destId="{15BDEAC0-6480-4409-B7C6-0C2A221A7442}" srcOrd="0" destOrd="0" presId="urn:microsoft.com/office/officeart/2005/8/layout/hProcess10"/>
    <dgm:cxn modelId="{23DD66A2-FAFD-44AB-AF2F-37FF7B876961}" srcId="{76699F4D-56F7-436A-B630-735899A0386D}" destId="{89FD9D7E-90BF-46CC-B8F4-0A174ED6BCE2}" srcOrd="1" destOrd="0" parTransId="{36AE88F5-43D5-4D51-BB59-82F280AA583D}" sibTransId="{25CAD332-2485-4C2B-9333-69FD033F5C43}"/>
    <dgm:cxn modelId="{342DA7B5-AE3C-498C-87B4-3B8DBE7C31AF}" srcId="{89FD9D7E-90BF-46CC-B8F4-0A174ED6BCE2}" destId="{5A7EBD87-8E8F-4F19-A46E-3100E099D51D}" srcOrd="1" destOrd="0" parTransId="{34403BC9-7515-46FC-A6DF-82BB17830065}" sibTransId="{3171FF22-4E0A-4333-9756-5AB76BEC4953}"/>
    <dgm:cxn modelId="{14AD11B8-A6A0-4E7A-A65A-1F52715B6B3A}" type="presOf" srcId="{89FD9D7E-90BF-46CC-B8F4-0A174ED6BCE2}" destId="{10772340-6939-4572-8C0D-EB2E65CCAD64}" srcOrd="0" destOrd="0" presId="urn:microsoft.com/office/officeart/2005/8/layout/hProcess10"/>
    <dgm:cxn modelId="{B50EE8C3-9559-403A-B670-2D5AE8BA1DF7}" srcId="{89FD9D7E-90BF-46CC-B8F4-0A174ED6BCE2}" destId="{E749CED8-16D6-4F44-B134-5269C94F0E82}" srcOrd="0" destOrd="0" parTransId="{B9FCF6D4-9BF3-47EE-8DB3-C0903FB0A55C}" sibTransId="{506072E3-9C6A-4272-94A0-BAD8B6BB0AE9}"/>
    <dgm:cxn modelId="{2FEB9AD5-3DC3-4D59-97CE-3D15FE6C51BD}" srcId="{A0D975C5-FCA5-400F-97A7-975469FCB136}" destId="{897D646F-795F-479A-B413-590A633E77F2}" srcOrd="0" destOrd="0" parTransId="{5D520BB3-48CC-44EC-957D-3DE8755CFE8F}" sibTransId="{D1E8FC7C-1F8B-404D-B38B-919492877B37}"/>
    <dgm:cxn modelId="{59E0B0DD-C0F4-4A4A-8BA0-294EA4A0A2A1}" type="presOf" srcId="{25CAD332-2485-4C2B-9333-69FD033F5C43}" destId="{1C7D89D4-FDB8-4552-97EE-2471627D4A77}" srcOrd="1" destOrd="0" presId="urn:microsoft.com/office/officeart/2005/8/layout/hProcess10"/>
    <dgm:cxn modelId="{207459E0-0865-4469-A0B8-7FE55DCD1F53}" type="presOf" srcId="{E9049A81-783D-484E-BE88-4382C8F3B641}" destId="{37F9884D-0844-4239-8B44-FAEA2A866EE3}" srcOrd="0" destOrd="1" presId="urn:microsoft.com/office/officeart/2005/8/layout/hProcess10"/>
    <dgm:cxn modelId="{8161AFE7-B7EE-4322-B504-443CE8D1E65B}" srcId="{76699F4D-56F7-436A-B630-735899A0386D}" destId="{3420E302-B734-42B5-9F66-754CA02E0D11}" srcOrd="2" destOrd="0" parTransId="{E09F81FD-08A5-4865-BABF-03B76402B940}" sibTransId="{DDA2EAB1-BBA3-4ADE-A640-86E16E0B8D48}"/>
    <dgm:cxn modelId="{9869F0E7-E763-4AEF-9BC9-2FA36D33F66F}" srcId="{A0D975C5-FCA5-400F-97A7-975469FCB136}" destId="{BBC29D09-E8DB-4CC1-B654-A2F606356B0C}" srcOrd="1" destOrd="0" parTransId="{E80B0559-65F7-4F38-96A2-D0A18C0BF823}" sibTransId="{187893DB-68FC-439D-BB6C-FCA0EAEB65ED}"/>
    <dgm:cxn modelId="{5B159FF3-2102-40D1-8BEE-2C04255C7CEE}" srcId="{0E24F411-D556-436C-9503-C59613A84D83}" destId="{D1E5E561-211D-41C9-B9C0-17ACC6D7B9C4}" srcOrd="0" destOrd="0" parTransId="{1575D2CA-CD23-48F5-9F57-9B1EC7ECEBE5}" sibTransId="{536E11C9-74DC-430A-BA4D-434E0AE9AC2D}"/>
    <dgm:cxn modelId="{E9707EFA-4B9E-4AF5-90CF-5C2B92E5EB68}" srcId="{0E24F411-D556-436C-9503-C59613A84D83}" destId="{2A3F8050-DC79-4997-BB36-339EA8FB9655}" srcOrd="1" destOrd="0" parTransId="{9C33E551-E35B-485C-A8AE-4D529274437E}" sibTransId="{5B5AC07A-ACA9-4B91-B520-C34F73E9B2EC}"/>
    <dgm:cxn modelId="{66A0776D-BF56-43B6-AA3E-E23863726E64}" type="presParOf" srcId="{15E1C63F-686D-4F42-B730-FA7C1566D736}" destId="{A7572D2B-26D4-4FE2-BA4B-98276E6510BD}" srcOrd="0" destOrd="0" presId="urn:microsoft.com/office/officeart/2005/8/layout/hProcess10"/>
    <dgm:cxn modelId="{793FF9B3-4C17-4B79-9D3C-4DF4398A8F69}" type="presParOf" srcId="{A7572D2B-26D4-4FE2-BA4B-98276E6510BD}" destId="{D43BD0AD-4A73-4DC2-8780-2051C5521894}" srcOrd="0" destOrd="0" presId="urn:microsoft.com/office/officeart/2005/8/layout/hProcess10"/>
    <dgm:cxn modelId="{6543BD46-86B9-408F-81FF-0687609B6AB9}" type="presParOf" srcId="{A7572D2B-26D4-4FE2-BA4B-98276E6510BD}" destId="{631DFED0-EC51-42D9-97AF-87937B2ACBA9}" srcOrd="1" destOrd="0" presId="urn:microsoft.com/office/officeart/2005/8/layout/hProcess10"/>
    <dgm:cxn modelId="{35CAA0E1-5272-480C-B05E-8AB07528ABB3}" type="presParOf" srcId="{15E1C63F-686D-4F42-B730-FA7C1566D736}" destId="{72892CF3-DDDB-48FB-878D-565F7DF63E32}" srcOrd="1" destOrd="0" presId="urn:microsoft.com/office/officeart/2005/8/layout/hProcess10"/>
    <dgm:cxn modelId="{0261A275-6B40-4580-820A-DAE192F2E824}" type="presParOf" srcId="{72892CF3-DDDB-48FB-878D-565F7DF63E32}" destId="{FC7F6F4B-4138-43D5-9565-7393CCDE6EB2}" srcOrd="0" destOrd="0" presId="urn:microsoft.com/office/officeart/2005/8/layout/hProcess10"/>
    <dgm:cxn modelId="{390DC67C-1DAE-4002-8227-8DB5CF9CF0D2}" type="presParOf" srcId="{15E1C63F-686D-4F42-B730-FA7C1566D736}" destId="{65CD5293-74BB-472D-91F1-CEB9262BA46A}" srcOrd="2" destOrd="0" presId="urn:microsoft.com/office/officeart/2005/8/layout/hProcess10"/>
    <dgm:cxn modelId="{0A86389E-908F-480C-9877-7E2031EA84F9}" type="presParOf" srcId="{65CD5293-74BB-472D-91F1-CEB9262BA46A}" destId="{BB51A256-C1EB-4FCA-8A65-CC737C983F92}" srcOrd="0" destOrd="0" presId="urn:microsoft.com/office/officeart/2005/8/layout/hProcess10"/>
    <dgm:cxn modelId="{5495A8A1-349E-4D09-AC4F-5D2D3768C157}" type="presParOf" srcId="{65CD5293-74BB-472D-91F1-CEB9262BA46A}" destId="{10772340-6939-4572-8C0D-EB2E65CCAD64}" srcOrd="1" destOrd="0" presId="urn:microsoft.com/office/officeart/2005/8/layout/hProcess10"/>
    <dgm:cxn modelId="{7FD8058C-6385-4353-BCC3-1B068339C2E8}" type="presParOf" srcId="{15E1C63F-686D-4F42-B730-FA7C1566D736}" destId="{A611B82F-B52B-4545-9244-3F32162D1D57}" srcOrd="3" destOrd="0" presId="urn:microsoft.com/office/officeart/2005/8/layout/hProcess10"/>
    <dgm:cxn modelId="{C11C7174-68EA-4EC2-8203-C6DA304F926C}" type="presParOf" srcId="{A611B82F-B52B-4545-9244-3F32162D1D57}" destId="{1C7D89D4-FDB8-4552-97EE-2471627D4A77}" srcOrd="0" destOrd="0" presId="urn:microsoft.com/office/officeart/2005/8/layout/hProcess10"/>
    <dgm:cxn modelId="{1338C4D0-4CBE-4BEC-A6B0-CED749B1F2D7}" type="presParOf" srcId="{15E1C63F-686D-4F42-B730-FA7C1566D736}" destId="{7F74EFFE-984E-4BFF-B7DB-75EB4382992C}" srcOrd="4" destOrd="0" presId="urn:microsoft.com/office/officeart/2005/8/layout/hProcess10"/>
    <dgm:cxn modelId="{294D26D0-D9CF-41F2-A80A-0D4F6EDD7A1B}" type="presParOf" srcId="{7F74EFFE-984E-4BFF-B7DB-75EB4382992C}" destId="{1FDFF90E-0130-4245-B757-456E5A350615}" srcOrd="0" destOrd="0" presId="urn:microsoft.com/office/officeart/2005/8/layout/hProcess10"/>
    <dgm:cxn modelId="{3EB3E95D-8CFA-407C-9ED0-FDF968308CFB}" type="presParOf" srcId="{7F74EFFE-984E-4BFF-B7DB-75EB4382992C}" destId="{37F9884D-0844-4239-8B44-FAEA2A866EE3}" srcOrd="1" destOrd="0" presId="urn:microsoft.com/office/officeart/2005/8/layout/hProcess10"/>
    <dgm:cxn modelId="{40081CE6-1B59-4D4E-834C-FBB1DA59E377}" type="presParOf" srcId="{15E1C63F-686D-4F42-B730-FA7C1566D736}" destId="{15BDEAC0-6480-4409-B7C6-0C2A221A7442}" srcOrd="5" destOrd="0" presId="urn:microsoft.com/office/officeart/2005/8/layout/hProcess10"/>
    <dgm:cxn modelId="{93E96856-B2ED-4A8F-85C5-DB4FE817898D}" type="presParOf" srcId="{15BDEAC0-6480-4409-B7C6-0C2A221A7442}" destId="{F3593207-2FDB-4BC7-8009-242183D59C0B}" srcOrd="0" destOrd="0" presId="urn:microsoft.com/office/officeart/2005/8/layout/hProcess10"/>
    <dgm:cxn modelId="{30C77BCC-E977-4A6B-90B9-A60A0AC964D5}" type="presParOf" srcId="{15E1C63F-686D-4F42-B730-FA7C1566D736}" destId="{8026EE93-A502-49DF-8804-9C0B1405DD3A}" srcOrd="6" destOrd="0" presId="urn:microsoft.com/office/officeart/2005/8/layout/hProcess10"/>
    <dgm:cxn modelId="{2E825735-6625-49B6-AE07-1FA288D496CD}" type="presParOf" srcId="{8026EE93-A502-49DF-8804-9C0B1405DD3A}" destId="{958DDA05-F729-4964-BDD8-F55E0505A2D6}" srcOrd="0" destOrd="0" presId="urn:microsoft.com/office/officeart/2005/8/layout/hProcess10"/>
    <dgm:cxn modelId="{F294B653-4D5B-4F00-8BA9-024DD2280744}" type="presParOf" srcId="{8026EE93-A502-49DF-8804-9C0B1405DD3A}" destId="{525A0B5D-0FB3-4BCE-8A86-2ED394C4010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BD0AD-4A73-4DC2-8780-2051C5521894}">
      <dsp:nvSpPr>
        <dsp:cNvPr id="0" name=""/>
        <dsp:cNvSpPr/>
      </dsp:nvSpPr>
      <dsp:spPr>
        <a:xfrm>
          <a:off x="1388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DFED0-EC51-42D9-97AF-87937B2ACBA9}">
      <dsp:nvSpPr>
        <dsp:cNvPr id="0" name=""/>
        <dsp:cNvSpPr/>
      </dsp:nvSpPr>
      <dsp:spPr>
        <a:xfrm>
          <a:off x="295753" y="1814020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Data center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Hardware as unit of scale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Abstracts physical hosting environment</a:t>
          </a:r>
        </a:p>
      </dsp:txBody>
      <dsp:txXfrm>
        <a:off x="348715" y="1866982"/>
        <a:ext cx="1702317" cy="1702317"/>
      </dsp:txXfrm>
    </dsp:sp>
    <dsp:sp modelId="{72892CF3-DDDB-48FB-878D-565F7DF63E32}">
      <dsp:nvSpPr>
        <dsp:cNvPr id="0" name=""/>
        <dsp:cNvSpPr/>
      </dsp:nvSpPr>
      <dsp:spPr>
        <a:xfrm>
          <a:off x="2157937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157937" y="1502847"/>
        <a:ext cx="243815" cy="260697"/>
      </dsp:txXfrm>
    </dsp:sp>
    <dsp:sp modelId="{BB51A256-C1EB-4FCA-8A65-CC737C983F92}">
      <dsp:nvSpPr>
        <dsp:cNvPr id="0" name=""/>
        <dsp:cNvSpPr/>
      </dsp:nvSpPr>
      <dsp:spPr>
        <a:xfrm>
          <a:off x="2804794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72340-6939-4572-8C0D-EB2E65CCAD64}">
      <dsp:nvSpPr>
        <dsp:cNvPr id="0" name=""/>
        <dsp:cNvSpPr/>
      </dsp:nvSpPr>
      <dsp:spPr>
        <a:xfrm>
          <a:off x="3099158" y="1814020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IaaS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Operating System as unit of scale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Abstracts the hardware</a:t>
          </a:r>
        </a:p>
      </dsp:txBody>
      <dsp:txXfrm>
        <a:off x="3152120" y="1866982"/>
        <a:ext cx="1702317" cy="1702317"/>
      </dsp:txXfrm>
    </dsp:sp>
    <dsp:sp modelId="{A611B82F-B52B-4545-9244-3F32162D1D57}">
      <dsp:nvSpPr>
        <dsp:cNvPr id="0" name=""/>
        <dsp:cNvSpPr/>
      </dsp:nvSpPr>
      <dsp:spPr>
        <a:xfrm>
          <a:off x="4961342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4961342" y="1502847"/>
        <a:ext cx="243815" cy="260697"/>
      </dsp:txXfrm>
    </dsp:sp>
    <dsp:sp modelId="{1FDFF90E-0130-4245-B757-456E5A350615}">
      <dsp:nvSpPr>
        <dsp:cNvPr id="0" name=""/>
        <dsp:cNvSpPr/>
      </dsp:nvSpPr>
      <dsp:spPr>
        <a:xfrm>
          <a:off x="5608199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9884D-0844-4239-8B44-FAEA2A866EE3}">
      <dsp:nvSpPr>
        <dsp:cNvPr id="0" name=""/>
        <dsp:cNvSpPr/>
      </dsp:nvSpPr>
      <dsp:spPr>
        <a:xfrm>
          <a:off x="5902564" y="1814020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Containers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Application as the unit of scale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Abstracts the OS</a:t>
          </a:r>
        </a:p>
      </dsp:txBody>
      <dsp:txXfrm>
        <a:off x="5955526" y="1866982"/>
        <a:ext cx="1702317" cy="1702317"/>
      </dsp:txXfrm>
    </dsp:sp>
    <dsp:sp modelId="{15BDEAC0-6480-4409-B7C6-0C2A221A7442}">
      <dsp:nvSpPr>
        <dsp:cNvPr id="0" name=""/>
        <dsp:cNvSpPr/>
      </dsp:nvSpPr>
      <dsp:spPr>
        <a:xfrm>
          <a:off x="7764748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7764748" y="1502847"/>
        <a:ext cx="243815" cy="260697"/>
      </dsp:txXfrm>
    </dsp:sp>
    <dsp:sp modelId="{958DDA05-F729-4964-BDD8-F55E0505A2D6}">
      <dsp:nvSpPr>
        <dsp:cNvPr id="0" name=""/>
        <dsp:cNvSpPr/>
      </dsp:nvSpPr>
      <dsp:spPr>
        <a:xfrm>
          <a:off x="8411604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A0B5D-0FB3-4BCE-8A86-2ED394C40100}">
      <dsp:nvSpPr>
        <dsp:cNvPr id="0" name=""/>
        <dsp:cNvSpPr/>
      </dsp:nvSpPr>
      <dsp:spPr>
        <a:xfrm>
          <a:off x="8705969" y="1814020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Serverless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Functions as unit of scale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Abstracts the language runtime</a:t>
          </a:r>
        </a:p>
      </dsp:txBody>
      <dsp:txXfrm>
        <a:off x="8758931" y="1866982"/>
        <a:ext cx="1702317" cy="170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5EC00-EB3D-4D5F-9395-ECDD43E5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E8C1D-25B9-4B0C-B2C3-B45C22ADD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9DCCB-E455-4454-9235-874447AE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D65B69-6145-4876-8F2E-87D91063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C978B-C411-419B-9322-FA94564C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12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6B1A9-2074-4273-9725-08C3D67A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1BCE2A-F62D-4BA4-BCFD-74255F46A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BD835-1BFC-4A62-AB4F-6DC6C984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950B5-E346-469F-B768-1CB93F36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658FD-15AD-4A03-B99C-C6DF185F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61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34400D-F524-416D-AFDD-B5476808B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A767A6-04B8-4ABC-9243-66259977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3BDA3-1D2A-49EA-9442-70BFB72E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995CCE-9DE1-4A12-98D1-9DB7BDEE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035CE7-C1C1-4E20-91D5-FA130D2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68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01B6E-2144-4FC9-8FA8-65469E54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1AC35-DBC4-4F5E-BCDD-298B5F3D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CCE86-C748-4CC2-8EBA-B9502DA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F7DAD-F3DA-489F-9532-69D6B442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ECA29-A03A-4261-8A1E-074D417D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82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AA3CE-FDAD-4124-8E73-1058F4E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B7851D-2FAF-443D-8871-7DB87BC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DC255-9794-44D5-BE3C-6B1AD650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D5DBD-11AA-40BE-B516-82FD4259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19FD1-D00E-4EF1-B1B1-C79930EE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8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30705-2CFD-4F48-9A69-66D3E9E8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BA693-8D53-4166-AFBF-D09E07D94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49D1C5-29B5-421E-98F4-A177EEB82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8B629-E027-4CD5-9243-6CCE78AC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F72DC5-07F1-4E3D-9889-6DEA91E1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C31A58-4A8F-4213-A2DA-9FEB8D34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6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A2E05-9246-428D-A5BF-9F381CE0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AC4F2B-7036-4C77-9C81-249BB5F9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946088-6DDC-49DC-B57B-2D7F11F59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7979DD-B8F3-4AAE-BA99-608C4A1F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309259-4418-4C2A-A8DC-DD9976D90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6B3356-72FE-42A8-85D5-87169A49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B1B256-BB1C-4CA2-9C43-D643321D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0B9D80-93A2-484E-BD56-35CA08E4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77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714E9-7199-4A61-A502-21361D0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267723-C562-4F03-893A-39275469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553B90-25F3-434B-9916-54B00BD7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167C1F-64A1-4801-B81B-B0C8208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36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30D28F-2D94-409C-A1C2-4679D70D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36A1F-648A-4D9A-A633-FC7B717D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77BA40-4C66-4BBC-A053-4FD2B136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3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4FAF0-1801-4606-8266-AD16ED0B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47AD4-7C6B-4F25-9F15-F453350B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D52674-D409-47DA-BDD7-B82AB84E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36AD8-9028-4134-8F3B-CD4C35D0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69217-1F64-48CD-A29F-A5BA0444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F34A4B-817C-4D53-8389-8871F8AF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21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78FD2-54C0-4008-BC4A-A9D21C39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DE8EC6-25FF-4932-8D67-82921CC4E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E59F02-9BD4-47C9-BBDF-70B3B8063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0BED66-46F5-4934-A587-5B87530A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1FA01A-FFCB-4C76-896A-4BF7DDC8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68F96B-4CD3-4647-B58D-009AE680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94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907A45-594F-45F9-828F-12937C5E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0A3C7F-AF89-40B1-BA41-AEAF64DD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94717-7294-46F9-9D20-3EEBAB21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1213-B3CB-4205-9266-60E1A39C22F2}" type="datetimeFigureOut">
              <a:rPr lang="es-MX" smtClean="0"/>
              <a:t>20/02/18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14C754-D118-414C-9F83-05CFEC7A3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26C06-E19E-452A-970D-EBD124F2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113E-7DE6-484B-AF4C-DEEBAAEE0E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34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644A-E7CA-4C29-BD49-CB035CDF3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u="sng" dirty="0" err="1"/>
              <a:t>Serverless</a:t>
            </a:r>
            <a:endParaRPr lang="es-MX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C366F-133E-4B81-90ED-2E0AA76E0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304" y="6363526"/>
            <a:ext cx="6178296" cy="412178"/>
          </a:xfrm>
        </p:spPr>
        <p:txBody>
          <a:bodyPr>
            <a:normAutofit/>
          </a:bodyPr>
          <a:lstStyle/>
          <a:p>
            <a:r>
              <a:rPr lang="es-MX" sz="1800" dirty="0"/>
              <a:t>Christian Daniel Avila Sánchez</a:t>
            </a:r>
          </a:p>
        </p:txBody>
      </p:sp>
    </p:spTree>
    <p:extLst>
      <p:ext uri="{BB962C8B-B14F-4D97-AF65-F5344CB8AC3E}">
        <p14:creationId xmlns:p14="http://schemas.microsoft.com/office/powerpoint/2010/main" val="35766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96A493-B49B-4FF2-8A09-338D71C96BFF}"/>
              </a:ext>
            </a:extLst>
          </p:cNvPr>
          <p:cNvSpPr/>
          <p:nvPr/>
        </p:nvSpPr>
        <p:spPr>
          <a:xfrm>
            <a:off x="363557" y="561860"/>
            <a:ext cx="11534660" cy="5860974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4A712-FCF6-4CA3-B51C-6EE3A72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History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1ABBD03-B3DC-43FC-85AB-193F475C0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9189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5353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8E1AF-024E-4C48-9AE0-02D5C469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essence of the </a:t>
            </a:r>
            <a:r>
              <a:rPr lang="en-US" sz="2400" dirty="0" err="1"/>
              <a:t>serverless</a:t>
            </a:r>
            <a:r>
              <a:rPr lang="en-US" sz="2400" dirty="0"/>
              <a:t> trend is the absence of the server concept during software development.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— Auth0 </a:t>
            </a:r>
            <a:endParaRPr lang="es-MX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25DEEE-65BC-4CBD-AFC4-1808E4A0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MX" dirty="0" err="1">
                <a:solidFill>
                  <a:schemeClr val="accent1"/>
                </a:solidFill>
              </a:rPr>
              <a:t>Serverless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25621CF-FD9B-4BC3-9ECC-36CAF62103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80C3A2E-251A-4505-B1B8-C85CBF21F3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advantages and drawbacks">
            <a:extLst>
              <a:ext uri="{FF2B5EF4-FFF2-40B4-BE49-F238E27FC236}">
                <a16:creationId xmlns:a16="http://schemas.microsoft.com/office/drawing/2014/main" id="{F30A6492-91F0-4D9F-AABC-894AC7F8F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86"/>
          <a:stretch/>
        </p:blipFill>
        <p:spPr bwMode="auto">
          <a:xfrm>
            <a:off x="6828827" y="1442896"/>
            <a:ext cx="4448774" cy="42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A85C15-CF01-4DF5-BF09-1934F514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DDE3A-8F63-4505-BBCD-91BCBF03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Focus on business logic</a:t>
            </a:r>
          </a:p>
          <a:p>
            <a:r>
              <a:rPr lang="en-US" sz="1800" dirty="0">
                <a:solidFill>
                  <a:schemeClr val="bg1"/>
                </a:solidFill>
              </a:rPr>
              <a:t>Virtually ‘infinite’ auto-scaling</a:t>
            </a:r>
          </a:p>
          <a:p>
            <a:r>
              <a:rPr lang="en-US" sz="1800" dirty="0">
                <a:solidFill>
                  <a:schemeClr val="bg1"/>
                </a:solidFill>
              </a:rPr>
              <a:t>Pay per use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Decreased time to market</a:t>
            </a:r>
          </a:p>
        </p:txBody>
      </p:sp>
    </p:spTree>
    <p:extLst>
      <p:ext uri="{BB962C8B-B14F-4D97-AF65-F5344CB8AC3E}">
        <p14:creationId xmlns:p14="http://schemas.microsoft.com/office/powerpoint/2010/main" val="383693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Image result for advantages and drawbacks">
            <a:extLst>
              <a:ext uri="{FF2B5EF4-FFF2-40B4-BE49-F238E27FC236}">
                <a16:creationId xmlns:a16="http://schemas.microsoft.com/office/drawing/2014/main" id="{F895C427-452A-4F1D-90C6-0690777E1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4"/>
          <a:stretch/>
        </p:blipFill>
        <p:spPr bwMode="auto">
          <a:xfrm>
            <a:off x="7800975" y="740416"/>
            <a:ext cx="4105275" cy="39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9E730A-9FC1-416B-9288-0B8C581D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7BC19-A128-47F0-9DEA-37C0095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Vendor lock-in</a:t>
            </a:r>
          </a:p>
          <a:p>
            <a:r>
              <a:rPr lang="en-US" sz="1800" dirty="0"/>
              <a:t>Not efficient for long-running applications</a:t>
            </a:r>
          </a:p>
          <a:p>
            <a:r>
              <a:rPr lang="en-US" sz="1800" dirty="0"/>
              <a:t>Architectural Complexity</a:t>
            </a:r>
          </a:p>
          <a:p>
            <a:r>
              <a:rPr lang="en-US" sz="1800" dirty="0"/>
              <a:t>Test functions locally</a:t>
            </a:r>
          </a:p>
        </p:txBody>
      </p:sp>
    </p:spTree>
    <p:extLst>
      <p:ext uri="{BB962C8B-B14F-4D97-AF65-F5344CB8AC3E}">
        <p14:creationId xmlns:p14="http://schemas.microsoft.com/office/powerpoint/2010/main" val="398622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A40E418-495F-472F-8E04-A534FEC3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MX" dirty="0" err="1">
                <a:solidFill>
                  <a:schemeClr val="accent1"/>
                </a:solidFill>
              </a:rPr>
              <a:t>What</a:t>
            </a:r>
            <a:r>
              <a:rPr lang="es-MX" dirty="0">
                <a:solidFill>
                  <a:schemeClr val="accent1"/>
                </a:solidFill>
              </a:rPr>
              <a:t> can </a:t>
            </a:r>
            <a:r>
              <a:rPr lang="es-MX" dirty="0" err="1">
                <a:solidFill>
                  <a:schemeClr val="accent1"/>
                </a:solidFill>
              </a:rPr>
              <a:t>we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build</a:t>
            </a:r>
            <a:r>
              <a:rPr lang="es-MX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19D46-37BE-43B9-A08E-8F6FFBBD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/>
              <a:t>📱 Mobile Backends </a:t>
            </a:r>
          </a:p>
          <a:p>
            <a:pPr marL="0" indent="0">
              <a:buNone/>
            </a:pPr>
            <a:r>
              <a:rPr lang="es-MX" sz="2400"/>
              <a:t>🔌 APIs &amp; Microservices </a:t>
            </a:r>
          </a:p>
          <a:p>
            <a:pPr marL="0" indent="0">
              <a:buNone/>
            </a:pPr>
            <a:r>
              <a:rPr lang="es-MX" sz="2400"/>
              <a:t>📦 Data Processing pipelines </a:t>
            </a:r>
          </a:p>
          <a:p>
            <a:pPr marL="0" indent="0">
              <a:buNone/>
            </a:pPr>
            <a:r>
              <a:rPr lang="es-MX" sz="2400"/>
              <a:t>⚡ Webhooks </a:t>
            </a:r>
          </a:p>
          <a:p>
            <a:pPr marL="0" indent="0">
              <a:buNone/>
            </a:pPr>
            <a:r>
              <a:rPr lang="es-MX" sz="2400"/>
              <a:t>🤖 Bots and integrations </a:t>
            </a:r>
          </a:p>
          <a:p>
            <a:pPr marL="0" indent="0">
              <a:buNone/>
            </a:pPr>
            <a:r>
              <a:rPr lang="es-MX" sz="2400"/>
              <a:t>⚙ IoT Backends </a:t>
            </a:r>
          </a:p>
          <a:p>
            <a:pPr marL="0" indent="0">
              <a:buNone/>
            </a:pPr>
            <a:r>
              <a:rPr lang="es-MX" sz="2400"/>
              <a:t>💻 Single page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9173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BDEE881-E8E3-4725-A31C-40F714E1FC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202DE7-B82B-4D71-88F3-4363532A4B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ADE63F-FE89-4F18-B3CE-624078B381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21732"/>
            <a:ext cx="2766017" cy="3026832"/>
          </a:xfrm>
          <a:prstGeom prst="rect">
            <a:avLst/>
          </a:prstGeom>
          <a:solidFill>
            <a:schemeClr val="tx1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139927-0A6F-4AD3-91D3-B2A9E67159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2"/>
            <a:ext cx="4111054" cy="3674848"/>
          </a:xfrm>
          <a:prstGeom prst="rect">
            <a:avLst/>
          </a:prstGeom>
          <a:solidFill>
            <a:schemeClr val="tx1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F87FB0-CB93-4F72-9279-BC4CE90B31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Image result for SAM AWS">
            <a:extLst>
              <a:ext uri="{FF2B5EF4-FFF2-40B4-BE49-F238E27FC236}">
                <a16:creationId xmlns:a16="http://schemas.microsoft.com/office/drawing/2014/main" id="{FFA887EA-008E-4064-90A7-6D441548B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4" r="20999"/>
          <a:stretch/>
        </p:blipFill>
        <p:spPr bwMode="auto">
          <a:xfrm>
            <a:off x="1123631" y="4318312"/>
            <a:ext cx="2470745" cy="206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erverless">
            <a:extLst>
              <a:ext uri="{FF2B5EF4-FFF2-40B4-BE49-F238E27FC236}">
                <a16:creationId xmlns:a16="http://schemas.microsoft.com/office/drawing/2014/main" id="{77E17769-895D-47C8-9CF0-5640F25E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2" y="474133"/>
            <a:ext cx="3361582" cy="336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laudia js">
            <a:extLst>
              <a:ext uri="{FF2B5EF4-FFF2-40B4-BE49-F238E27FC236}">
                <a16:creationId xmlns:a16="http://schemas.microsoft.com/office/drawing/2014/main" id="{E0971718-E308-4B6B-A811-AF2EDAA6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30" y="3807829"/>
            <a:ext cx="2438503" cy="24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eroku">
            <a:extLst>
              <a:ext uri="{FF2B5EF4-FFF2-40B4-BE49-F238E27FC236}">
                <a16:creationId xmlns:a16="http://schemas.microsoft.com/office/drawing/2014/main" id="{10519F7A-532B-493C-BC70-E1D7A372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30" y="552819"/>
            <a:ext cx="2438503" cy="256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7C2E14-24AB-4C97-A5C1-7E76CC1F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047" y="1162787"/>
            <a:ext cx="3375759" cy="28697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Serverless frameworks</a:t>
            </a:r>
          </a:p>
        </p:txBody>
      </p:sp>
    </p:spTree>
    <p:extLst>
      <p:ext uri="{BB962C8B-B14F-4D97-AF65-F5344CB8AC3E}">
        <p14:creationId xmlns:p14="http://schemas.microsoft.com/office/powerpoint/2010/main" val="45746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A40E418-495F-472F-8E04-A534FEC3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MX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19D46-37BE-43B9-A08E-8F6FFBBD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🔌 </a:t>
            </a:r>
            <a:r>
              <a:rPr lang="es-MX" sz="2400" dirty="0" err="1"/>
              <a:t>APIs</a:t>
            </a:r>
            <a:r>
              <a:rPr lang="es-MX" sz="2400" dirty="0"/>
              <a:t> &amp; </a:t>
            </a:r>
            <a:r>
              <a:rPr lang="es-MX" sz="2400" dirty="0" err="1"/>
              <a:t>Microservices</a:t>
            </a:r>
            <a:r>
              <a:rPr lang="es-MX" sz="2400" dirty="0"/>
              <a:t> &amp; SAM</a:t>
            </a:r>
          </a:p>
        </p:txBody>
      </p:sp>
    </p:spTree>
    <p:extLst>
      <p:ext uri="{BB962C8B-B14F-4D97-AF65-F5344CB8AC3E}">
        <p14:creationId xmlns:p14="http://schemas.microsoft.com/office/powerpoint/2010/main" val="3632365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112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Serverless</vt:lpstr>
      <vt:lpstr>History</vt:lpstr>
      <vt:lpstr>Serverless</vt:lpstr>
      <vt:lpstr>Advantages</vt:lpstr>
      <vt:lpstr>Drawbacks</vt:lpstr>
      <vt:lpstr>What can we build?</vt:lpstr>
      <vt:lpstr>Serverless frameworks</vt:lpstr>
      <vt:lpstr>Demo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dc:creator>Christian Daniel Avila Sanchez</dc:creator>
  <cp:lastModifiedBy>Christian Daniel Avila Sánchez</cp:lastModifiedBy>
  <cp:revision>13</cp:revision>
  <dcterms:created xsi:type="dcterms:W3CDTF">2018-02-19T22:17:52Z</dcterms:created>
  <dcterms:modified xsi:type="dcterms:W3CDTF">2018-02-20T22:51:40Z</dcterms:modified>
</cp:coreProperties>
</file>