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73295119e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73295119e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7329511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7329511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3295119e_0_1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73295119e_0_1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73295119e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73295119e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73295119e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73295119e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73295119e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73295119e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329511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329511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329511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329511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329511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329511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329511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329511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3295119e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3295119e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3295119e_0_1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3295119e_0_1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493ad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493ad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7493adc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7493adc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1613813"/>
            <a:ext cx="5527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Infrastructure as Code (</a:t>
            </a:r>
            <a:r>
              <a:rPr lang="en" dirty="0" err="1">
                <a:latin typeface="+mj-lt"/>
              </a:rPr>
              <a:t>IaC</a:t>
            </a:r>
            <a:r>
              <a:rPr lang="en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How to get started in the AWS Cloud?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Christian Avila – DevOps @ GBM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GBM Tech Talks Vol. 2 – November 22, 2018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Templates</a:t>
            </a:r>
            <a:endParaRPr dirty="0">
              <a:latin typeface="+mj-lt"/>
            </a:endParaRPr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JSON and YAML support</a:t>
            </a:r>
            <a:endParaRPr b="1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latin typeface="+mn-lt"/>
              </a:rPr>
              <a:t>Visual Designer</a:t>
            </a:r>
            <a:endParaRPr b="1" dirty="0">
              <a:latin typeface="+mn-lt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2969550"/>
            <a:ext cx="30289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625" y="931325"/>
            <a:ext cx="3028950" cy="365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Workflow</a:t>
            </a:r>
            <a:endParaRPr dirty="0">
              <a:latin typeface="+mj-lt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3"/>
          <p:cNvGrpSpPr/>
          <p:nvPr/>
        </p:nvGrpSpPr>
        <p:grpSpPr>
          <a:xfrm>
            <a:off x="594488" y="1957150"/>
            <a:ext cx="1709100" cy="1150175"/>
            <a:chOff x="594488" y="1957150"/>
            <a:chExt cx="1709100" cy="1150175"/>
          </a:xfrm>
        </p:grpSpPr>
        <p:sp>
          <p:nvSpPr>
            <p:cNvPr id="348" name="Google Shape;348;p23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Text Editor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23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352" name="Google Shape;352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Git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3178575" y="2027250"/>
              <a:ext cx="751200" cy="5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Version Control</a:t>
              </a:r>
              <a:endParaRPr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357" name="Google Shape;357;p23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Pull Request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23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5338950" y="1992775"/>
              <a:ext cx="594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Code Review</a:t>
              </a:r>
              <a:endParaRPr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3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362" name="Google Shape;362;p23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Code Pipeline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3"/>
            <p:cNvSpPr txBox="1"/>
            <p:nvPr/>
          </p:nvSpPr>
          <p:spPr>
            <a:xfrm>
              <a:off x="7420776" y="21183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Deploy</a:t>
              </a:r>
              <a:endParaRPr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6" name="Google Shape;366;p23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72A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+mj-lt"/>
              </a:rPr>
              <a:t>Serverless</a:t>
            </a:r>
            <a:r>
              <a:rPr lang="en" dirty="0">
                <a:latin typeface="+mj-lt"/>
              </a:rPr>
              <a:t> + </a:t>
            </a:r>
            <a:r>
              <a:rPr lang="en" dirty="0" err="1">
                <a:latin typeface="+mj-lt"/>
              </a:rPr>
              <a:t>CloudFormation</a:t>
            </a:r>
            <a:r>
              <a:rPr lang="en" dirty="0">
                <a:latin typeface="+mj-lt"/>
              </a:rPr>
              <a:t>...</a:t>
            </a:r>
            <a:endParaRPr dirty="0">
              <a:latin typeface="+mj-lt"/>
            </a:endParaRPr>
          </a:p>
        </p:txBody>
      </p:sp>
      <p:pic>
        <p:nvPicPr>
          <p:cNvPr id="378" name="Google Shape;3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25" y="2219100"/>
            <a:ext cx="1587326" cy="158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4">
            <a:alphaModFix/>
          </a:blip>
          <a:srcRect l="26322" r="27643"/>
          <a:stretch/>
        </p:blipFill>
        <p:spPr>
          <a:xfrm>
            <a:off x="3746587" y="2072325"/>
            <a:ext cx="1514026" cy="18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400" y="1727875"/>
            <a:ext cx="1710925" cy="23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3053700" y="2525400"/>
            <a:ext cx="5046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382" name="Google Shape;382;p25"/>
          <p:cNvSpPr txBox="1"/>
          <p:nvPr/>
        </p:nvSpPr>
        <p:spPr>
          <a:xfrm>
            <a:off x="5551400" y="2571750"/>
            <a:ext cx="6843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=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again!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Questions?</a:t>
            </a:r>
            <a:endParaRPr dirty="0">
              <a:latin typeface="+mj-lt"/>
            </a:endParaRPr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Thanks!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Infrastructure Challenges</a:t>
            </a:r>
            <a:endParaRPr dirty="0">
              <a:latin typeface="+mj-lt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charset="0"/>
                <a:ea typeface="Calibri" charset="0"/>
                <a:cs typeface="Calibri" charset="0"/>
              </a:rPr>
              <a:t>Change management process are commonly ignored, bypassed, or overruled by people who need to get things done.</a:t>
            </a:r>
            <a:endParaRPr sz="18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Calibri" charset="0"/>
                <a:ea typeface="Calibri" charset="0"/>
                <a:cs typeface="Calibri" charset="0"/>
              </a:rPr>
              <a:t>Keep infrastructure up and running within the application.</a:t>
            </a:r>
            <a:endParaRPr sz="18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libri" charset="0"/>
                <a:ea typeface="Calibri" charset="0"/>
                <a:cs typeface="Calibri" charset="0"/>
              </a:rPr>
              <a:t>Provisioning new infrastructure that only some people know the details.</a:t>
            </a:r>
            <a:endParaRPr sz="18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Calibri" charset="0"/>
                <a:ea typeface="Calibri" charset="0"/>
                <a:cs typeface="Calibri" charset="0"/>
              </a:rPr>
              <a:t>Rapidly scale up in situations with more demand.</a:t>
            </a:r>
            <a:endParaRPr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88" y="262088"/>
            <a:ext cx="8130025" cy="4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530150"/>
            <a:ext cx="8314650" cy="41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Infrastructure as Code (</a:t>
            </a:r>
            <a:r>
              <a:rPr lang="en" dirty="0" err="1">
                <a:latin typeface="+mj-lt"/>
              </a:rPr>
              <a:t>IaC</a:t>
            </a:r>
            <a:r>
              <a:rPr lang="en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charset="0"/>
                <a:ea typeface="Calibri" charset="0"/>
                <a:cs typeface="Calibri" charset="0"/>
              </a:rPr>
              <a:t>Defining infrastructure and services through code that can then be treated just like any software system.</a:t>
            </a:r>
            <a:endParaRPr sz="15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alibri" charset="0"/>
                <a:ea typeface="Calibri" charset="0"/>
                <a:cs typeface="Calibri" charset="0"/>
              </a:rPr>
              <a:t>Emphasize consistent, repeatable routines for provisioning and changing systems and their configuration in a descriptive model.</a:t>
            </a:r>
            <a:endParaRPr sz="15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alibri" charset="0"/>
                <a:ea typeface="Calibri" charset="0"/>
                <a:cs typeface="Calibri" charset="0"/>
              </a:rPr>
              <a:t>Use software development tools such as version control, automated testing, and deployment orchestration.</a:t>
            </a:r>
            <a:endParaRPr sz="1500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alibri" charset="0"/>
                <a:ea typeface="Calibri" charset="0"/>
                <a:cs typeface="Calibri" charset="0"/>
              </a:rPr>
              <a:t>Deliver stable environments rapidly and at scale.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" dirty="0">
                <a:latin typeface="Calibri" charset="0"/>
                <a:ea typeface="Calibri" charset="0"/>
                <a:cs typeface="Calibri" charset="0"/>
              </a:rPr>
            </a:b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Common Tools</a:t>
            </a:r>
            <a:endParaRPr dirty="0">
              <a:latin typeface="+mj-lt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64" y="3830425"/>
            <a:ext cx="2473950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25" y="1597875"/>
            <a:ext cx="1657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075" y="1542363"/>
            <a:ext cx="1657350" cy="176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275" y="3738450"/>
            <a:ext cx="2366925" cy="8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030AE7EA-3879-4147-ABF5-662C6839D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840230" y="1476771"/>
            <a:ext cx="1326090" cy="1900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AWS CloudFormation</a:t>
            </a:r>
            <a:endParaRPr dirty="0">
              <a:latin typeface="+mj-lt"/>
            </a:endParaRPr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Provides a common language to describe and provision all the infrastructure resources in your cloud environment. 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Use a simple text file to model and provision, in an automated and secure manner, all the resources needed for your applications across all regions and accounts. 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+mn-lt"/>
              </a:rPr>
              <a:t>Serves as the single source of truth for your cloud environment. 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Benefits	</a:t>
            </a:r>
            <a:endParaRPr dirty="0">
              <a:latin typeface="+mj-lt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Easy to use, it’s simple as code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Flexible and declarative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Customization through parameters</a:t>
            </a:r>
            <a:endParaRPr sz="18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+mn-lt"/>
              </a:rPr>
              <a:t>Automate and Deploy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Features</a:t>
            </a:r>
            <a:endParaRPr dirty="0">
              <a:latin typeface="+mj-lt"/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Safety Controls</a:t>
            </a:r>
            <a:endParaRPr sz="16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Preview Changes before applying to environments</a:t>
            </a:r>
            <a:endParaRPr sz="16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Dependency Management</a:t>
            </a:r>
            <a:endParaRPr sz="16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Cross Account and Cross-Region </a:t>
            </a:r>
            <a:endParaRPr sz="16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+mn-lt"/>
              </a:rPr>
              <a:t>Extensibility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280</Words>
  <Application>Microsoft Macintosh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Nunito</vt:lpstr>
      <vt:lpstr>Roboto</vt:lpstr>
      <vt:lpstr>Maven Pro</vt:lpstr>
      <vt:lpstr>Momentum</vt:lpstr>
      <vt:lpstr>Infrastructure as Code (IaC)</vt:lpstr>
      <vt:lpstr>Infrastructure Challenges</vt:lpstr>
      <vt:lpstr>PowerPoint Presentation</vt:lpstr>
      <vt:lpstr>PowerPoint Presentation</vt:lpstr>
      <vt:lpstr>Infrastructure as Code (IaC)</vt:lpstr>
      <vt:lpstr>Common Tools</vt:lpstr>
      <vt:lpstr>AWS CloudFormation</vt:lpstr>
      <vt:lpstr>Benefits </vt:lpstr>
      <vt:lpstr>Features</vt:lpstr>
      <vt:lpstr>Templates</vt:lpstr>
      <vt:lpstr>Workflow</vt:lpstr>
      <vt:lpstr>Demo</vt:lpstr>
      <vt:lpstr>Serverless + CloudFormation...</vt:lpstr>
      <vt:lpstr>Demo again!</vt:lpstr>
      <vt:lpstr>Questions?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(IaC)</dc:title>
  <cp:lastModifiedBy>Christian Daniel Avila Sanchez</cp:lastModifiedBy>
  <cp:revision>3</cp:revision>
  <dcterms:modified xsi:type="dcterms:W3CDTF">2018-11-22T17:38:16Z</dcterms:modified>
</cp:coreProperties>
</file>