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1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3264-B9C5-4A6E-8BD5-3BACED21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331AC-A3D5-4F1E-9E19-8CD07111A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801A-C9E1-4AB5-91E6-AE9E3BF0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F673-1845-4B24-A92C-FCE78905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66AD-5ABC-48F5-98CF-A93235D3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93D1-1F6A-4E4A-9A66-BA261FF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69880-0833-4273-8BD9-3D5E84365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3592-B2F5-4BD1-8FBF-B6916A4C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8FD1-A901-4479-A1F0-EC3FDC0C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1916-81E0-4B33-ADFA-1C12EFF5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1B73-19EB-4E8C-96A7-58206D15C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9725-4579-400A-B382-385376CF5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0D88-DFAF-4AE5-834F-73641818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B560-7DAD-4FB8-8003-263C2D6F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A225-E9AC-4AE1-814F-F11F77A9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5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17A1-C012-4A80-8B7C-DE8ED468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913B-C00B-4998-AA1C-87655B46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1C7A-8766-45DA-A5C4-B06CC274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A078-C7CB-44E2-8A76-4D276A08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6552-7FA7-4876-9260-A0CB4646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64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9EF4-667E-44CF-95D3-11D456B7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7EEE-81AB-4CBB-9603-6FB8416E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33D1-1D00-4776-BF43-15433B31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8F319-FDD2-47A4-888A-263374B1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D16D-D26E-49AF-8E49-BD1F5883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A51F-7E3A-4D04-A0F3-B629CB6E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A11-9FCB-4A24-B4EB-66373855D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AA59-FC31-426A-B2EC-DF07AB88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0BCE3-4C42-43A7-B6DC-BCEDDC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F8191-FA41-4A95-B34F-E3270E3E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4401-9A1A-4B27-97EB-429CC64F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00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6897-7089-4B8B-8318-E8DFDB1F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4B11-8E52-4BAB-9AB2-28E6F6FC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F8D0-FEE5-4825-9DFD-1A2B30E2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BC025-B8DE-473B-8958-A6677689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FC4B-5269-40DA-972B-2DF50F4D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D1CE9-115F-4F6E-AC9E-668643A3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01325-5EAC-48D5-BF3F-D9004E97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AAF7-6AC5-462A-A4E4-182D2242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3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D9DF-267E-482A-B36E-7BE1B333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0D73A-4519-4C49-99DB-180163F5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6FB5B-C207-453E-88BB-8220EC54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24AE-3872-40EF-83C7-732C8AB2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88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01587-26E8-4531-9B6B-9BE0DDDF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5AC75-F94D-4B30-A4D3-DA1DF0B2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16C69-1AD7-4383-B329-C9395108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41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DC50-3CA6-422D-8C01-98921F1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F067-0723-4CCB-9371-2F3F253E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5EF83-50B5-48B2-B002-4F578F94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D0B1-8100-4A83-A2C2-3E963DD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CA04-1C2A-4A55-87BA-B8B13CBB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6241-EBEA-4708-9293-5B7DD32C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3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6C2F-F468-4645-9A2C-D09400BA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FBB6B-EE9C-4B56-B28F-546F0CA5C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3F5B-A30C-4D69-A1D1-53B369AC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6E852-928A-4250-9958-4C84D380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4A632-83ED-4A1E-BC79-DC307E17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3AA91-FACE-4E0A-B61D-5977566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E2CA6-FEC7-4663-92A9-49B3A483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8BB0-25E4-468E-978E-29014C17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ABB3-FDB5-4578-9120-052E8D272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E3CCE-AE9D-44DD-B4FD-3E5EA1D71203}" type="datetimeFigureOut">
              <a:rPr lang="es-MX" smtClean="0"/>
              <a:t>19/04/2018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E507-662B-4612-B16A-8408461E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2405-BBD8-4BB4-8AEE-D09B2E064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A857-8673-48C9-BDF8-A895ED40E08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69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WSCloudFormation/latest/UserGuide/template-anatomy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rraform.io/docs/providers/index.html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0850-1019-4EF3-9E31-E7A0A71B6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a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0E42-E7BA-4C82-8054-EC715989E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Christian Daniel Avila Sánchez</a:t>
            </a:r>
          </a:p>
        </p:txBody>
      </p:sp>
    </p:spTree>
    <p:extLst>
      <p:ext uri="{BB962C8B-B14F-4D97-AF65-F5344CB8AC3E}">
        <p14:creationId xmlns:p14="http://schemas.microsoft.com/office/powerpoint/2010/main" val="396925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infrastructure as code tools terraform cloudformation">
            <a:extLst>
              <a:ext uri="{FF2B5EF4-FFF2-40B4-BE49-F238E27FC236}">
                <a16:creationId xmlns:a16="http://schemas.microsoft.com/office/drawing/2014/main" id="{43862047-85DC-4769-A662-748E3D58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ED09A-AE05-408E-AF4E-5F3CF687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MX" sz="2800">
                <a:solidFill>
                  <a:schemeClr val="bg1"/>
                </a:solidFill>
              </a:rPr>
              <a:t>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4C8D-7052-4340-9C6E-A2590A4B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Provides a common language for you to describe and provision all the infrastructure resources in your cloud environment</a:t>
            </a:r>
            <a:endParaRPr lang="es-MX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230AB-AC4D-4FE4-99C7-3CCB617C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65" y="2828925"/>
            <a:ext cx="2503581" cy="3388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E298D-C278-4567-8AE3-43C09891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410305"/>
            <a:ext cx="4042409" cy="2079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CB3E4-FC81-4DD1-89C6-BDA50E28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s-MX" sz="400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5614-2F8D-435A-83F9-0DA43539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s-MX" sz="2400" dirty="0"/>
              <a:t>JSON and YAML </a:t>
            </a:r>
          </a:p>
          <a:p>
            <a:r>
              <a:rPr lang="es-MX" sz="2400" dirty="0"/>
              <a:t>Visual </a:t>
            </a:r>
            <a:r>
              <a:rPr lang="es-MX" sz="2400" dirty="0" err="1"/>
              <a:t>Designer</a:t>
            </a:r>
            <a:endParaRPr lang="es-MX" sz="2400" dirty="0"/>
          </a:p>
          <a:p>
            <a:r>
              <a:rPr lang="es-MX" sz="2400" dirty="0">
                <a:hlinkClick r:id="rId4"/>
              </a:rPr>
              <a:t>https://docs.aws.amazon.com/AWSCloudFormation/latest/UserGuide/template-anatomy.html</a:t>
            </a:r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4293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7F5CA-C7D6-430D-A092-80DB231F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2187395"/>
            <a:ext cx="5941068" cy="1544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BD3DD-15A6-4CD9-80EA-C401B30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303030"/>
                </a:solidFill>
              </a:rPr>
              <a:t>StackSet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6E5D-3534-4742-B83F-0C95F592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A StackSet is a container for AWS CloudFormation stacks that lets you provision stacks across AWS accounts and regions by using a single AWS CloudFormation template.</a:t>
            </a: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429018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74B7-7013-4F27-95DD-A1D28513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Features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3241-63EF-4130-A634-23807A18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Changes To Your Environment</a:t>
            </a:r>
          </a:p>
          <a:p>
            <a:r>
              <a:rPr lang="es-MX" dirty="0" err="1"/>
              <a:t>Dependency</a:t>
            </a:r>
            <a:r>
              <a:rPr lang="es-MX" dirty="0"/>
              <a:t> Management</a:t>
            </a:r>
          </a:p>
          <a:p>
            <a:r>
              <a:rPr lang="en-US" dirty="0"/>
              <a:t>Cross Account And Cross-Region Management</a:t>
            </a:r>
          </a:p>
          <a:p>
            <a:r>
              <a:rPr lang="es-MX" dirty="0" err="1"/>
              <a:t>Extensibility</a:t>
            </a:r>
            <a:endParaRPr lang="es-MX" dirty="0"/>
          </a:p>
          <a:p>
            <a:pPr lvl="1"/>
            <a:r>
              <a:rPr lang="es-MX" dirty="0"/>
              <a:t>Lambda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439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AC12B2-C6CC-4104-89DE-29B4CB26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3819" y="1748495"/>
            <a:ext cx="3297375" cy="31540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5FAFE9-1E3A-4BE0-AEC2-5ACFCA80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55985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2" descr="Image result for q&amp;a">
            <a:extLst>
              <a:ext uri="{FF2B5EF4-FFF2-40B4-BE49-F238E27FC236}">
                <a16:creationId xmlns:a16="http://schemas.microsoft.com/office/drawing/2014/main" id="{DF40803D-0A99-471F-A327-69B1AC7BCE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06" y="643467"/>
            <a:ext cx="755398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1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evops">
            <a:extLst>
              <a:ext uri="{FF2B5EF4-FFF2-40B4-BE49-F238E27FC236}">
                <a16:creationId xmlns:a16="http://schemas.microsoft.com/office/drawing/2014/main" id="{C13E3B7F-66C6-40F1-B796-C0E98699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749812"/>
            <a:ext cx="6250769" cy="319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D0EF5-0537-447F-A642-A9FF4F15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3A39-C2BE-4D84-BB8A-2A3F48AD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Practice of operations and development engineers participating together in the entire service lifecycle, from design through the development process to production support.</a:t>
            </a:r>
          </a:p>
        </p:txBody>
      </p:sp>
    </p:spTree>
    <p:extLst>
      <p:ext uri="{BB962C8B-B14F-4D97-AF65-F5344CB8AC3E}">
        <p14:creationId xmlns:p14="http://schemas.microsoft.com/office/powerpoint/2010/main" val="276476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93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D0EF5-0537-447F-A642-A9FF4F15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Infrastructure as 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3A39-C2BE-4D84-BB8A-2A3F48AD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Automate the creation and maintenance of infrastructure</a:t>
            </a:r>
          </a:p>
          <a:p>
            <a:r>
              <a:rPr lang="en-US" sz="2000">
                <a:solidFill>
                  <a:srgbClr val="FFFFFF"/>
                </a:solidFill>
              </a:rPr>
              <a:t>Management in a descriptive model using the same versioning model. </a:t>
            </a:r>
          </a:p>
          <a:p>
            <a:r>
              <a:rPr lang="en-US" sz="2000">
                <a:solidFill>
                  <a:srgbClr val="FFFFFF"/>
                </a:solidFill>
              </a:rPr>
              <a:t>Key in DevOps practice.</a:t>
            </a:r>
          </a:p>
          <a:p>
            <a:r>
              <a:rPr lang="en-US" sz="2000">
                <a:solidFill>
                  <a:srgbClr val="FFFFFF"/>
                </a:solidFill>
              </a:rPr>
              <a:t>Deliver stable environments rapidly and at scale.</a:t>
            </a:r>
          </a:p>
        </p:txBody>
      </p:sp>
      <p:pic>
        <p:nvPicPr>
          <p:cNvPr id="2054" name="Picture 6" descr="Image result for infrastructure as code diagram">
            <a:extLst>
              <a:ext uri="{FF2B5EF4-FFF2-40B4-BE49-F238E27FC236}">
                <a16:creationId xmlns:a16="http://schemas.microsoft.com/office/drawing/2014/main" id="{0A696F73-2F9B-43F0-B305-1F875A669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5" y="321732"/>
            <a:ext cx="6379883" cy="42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0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infrastructure as code tools terraform cloudformation">
            <a:extLst>
              <a:ext uri="{FF2B5EF4-FFF2-40B4-BE49-F238E27FC236}">
                <a16:creationId xmlns:a16="http://schemas.microsoft.com/office/drawing/2014/main" id="{373A66F1-BAB5-4951-8A51-E88F014E82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59" y="982364"/>
            <a:ext cx="2648371" cy="26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infrastructure as code tools terraform cloudformation">
            <a:extLst>
              <a:ext uri="{FF2B5EF4-FFF2-40B4-BE49-F238E27FC236}">
                <a16:creationId xmlns:a16="http://schemas.microsoft.com/office/drawing/2014/main" id="{64CCE678-EF48-4981-BD64-86B37545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1" y="800065"/>
            <a:ext cx="2659472" cy="91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chef iac">
            <a:extLst>
              <a:ext uri="{FF2B5EF4-FFF2-40B4-BE49-F238E27FC236}">
                <a16:creationId xmlns:a16="http://schemas.microsoft.com/office/drawing/2014/main" id="{1E9F0F7C-49FD-419A-93D3-62AB60BA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40" y="800065"/>
            <a:ext cx="2646677" cy="283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Image result for puppet iac">
            <a:extLst>
              <a:ext uri="{FF2B5EF4-FFF2-40B4-BE49-F238E27FC236}">
                <a16:creationId xmlns:a16="http://schemas.microsoft.com/office/drawing/2014/main" id="{7304404D-E779-41BF-9B82-8165CFD1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267" y="861272"/>
            <a:ext cx="2648372" cy="9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EE8493-6C2D-48A2-9F8C-D09A1D7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Tools</a:t>
            </a:r>
          </a:p>
        </p:txBody>
      </p:sp>
      <p:pic>
        <p:nvPicPr>
          <p:cNvPr id="3086" name="Picture 14" descr="Image result for ansible">
            <a:extLst>
              <a:ext uri="{FF2B5EF4-FFF2-40B4-BE49-F238E27FC236}">
                <a16:creationId xmlns:a16="http://schemas.microsoft.com/office/drawing/2014/main" id="{27F141ED-E1A7-40EE-A094-5E03DDF5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6" y="1925549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saltstack">
            <a:extLst>
              <a:ext uri="{FF2B5EF4-FFF2-40B4-BE49-F238E27FC236}">
                <a16:creationId xmlns:a16="http://schemas.microsoft.com/office/drawing/2014/main" id="{A09F271E-1DE3-45DE-AEE8-840B6D2B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52" y="2410982"/>
            <a:ext cx="2650754" cy="16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infrastructure as code tools terraform cloudformation">
            <a:extLst>
              <a:ext uri="{FF2B5EF4-FFF2-40B4-BE49-F238E27FC236}">
                <a16:creationId xmlns:a16="http://schemas.microsoft.com/office/drawing/2014/main" id="{F4F1293F-970A-4E5F-8389-5C67E741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2270308"/>
            <a:ext cx="6250769" cy="21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BACC7-B936-4B73-A496-2E34B7E9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MX" sz="2800">
                <a:solidFill>
                  <a:schemeClr val="bg1"/>
                </a:solidFill>
              </a:rPr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384-B6A3-4117-8662-02E05D8B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Terraform is a tool for building, changing, and versioning infrastructure safely and efficiently. Terraform can manage existing and popular service providers as well as custom in-house solutions.</a:t>
            </a:r>
          </a:p>
        </p:txBody>
      </p:sp>
    </p:spTree>
    <p:extLst>
      <p:ext uri="{BB962C8B-B14F-4D97-AF65-F5344CB8AC3E}">
        <p14:creationId xmlns:p14="http://schemas.microsoft.com/office/powerpoint/2010/main" val="395058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E2ECF-A3C4-4F05-BC8D-0C7EF7E8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680" y="967430"/>
            <a:ext cx="4142008" cy="47735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A91E5-D134-490F-A77E-C4B0D9F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s-MX" dirty="0" err="1"/>
              <a:t>Configuration</a:t>
            </a:r>
            <a:r>
              <a:rPr lang="es-MX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E55E-EDA9-4080-935E-C12F1685E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000" dirty="0"/>
              <a:t>JSON or Terraform format (HCL)</a:t>
            </a:r>
          </a:p>
          <a:p>
            <a:pPr lvl="1"/>
            <a:r>
              <a:rPr lang="en-US" sz="2000" dirty="0" err="1"/>
              <a:t>HashiCorp</a:t>
            </a:r>
            <a:r>
              <a:rPr lang="en-US" sz="2000" dirty="0"/>
              <a:t> Configuration Language</a:t>
            </a:r>
          </a:p>
          <a:p>
            <a:r>
              <a:rPr lang="en-US" sz="2000" dirty="0"/>
              <a:t>Interpolation Syntax </a:t>
            </a:r>
          </a:p>
          <a:p>
            <a:r>
              <a:rPr lang="en-US" sz="2000" dirty="0"/>
              <a:t>Variables</a:t>
            </a:r>
          </a:p>
          <a:p>
            <a:r>
              <a:rPr lang="en-US" sz="2000" dirty="0"/>
              <a:t>Resources Configuration</a:t>
            </a:r>
          </a:p>
          <a:p>
            <a:r>
              <a:rPr lang="en-US" sz="2000" dirty="0"/>
              <a:t>Data sources</a:t>
            </a:r>
          </a:p>
          <a:p>
            <a:r>
              <a:rPr lang="en-US" sz="2000" dirty="0"/>
              <a:t>Outputs</a:t>
            </a:r>
          </a:p>
          <a:p>
            <a:r>
              <a:rPr lang="en-US" sz="2000" dirty="0"/>
              <a:t>Modules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78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8720-5CB4-423F-8EBA-9EA548A3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Commands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86CE-AFEB-4EF1-B42C-6D831856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-&gt; Initialize a new or exiting terraform configurations</a:t>
            </a:r>
          </a:p>
          <a:p>
            <a:r>
              <a:rPr lang="en-US" dirty="0"/>
              <a:t>Validate -&gt; Validates the Terraform files</a:t>
            </a:r>
          </a:p>
          <a:p>
            <a:r>
              <a:rPr lang="en-US" dirty="0"/>
              <a:t>Plan -&gt; Generate and show an execution plan</a:t>
            </a:r>
          </a:p>
          <a:p>
            <a:r>
              <a:rPr lang="en-US" dirty="0"/>
              <a:t>Apply -&gt; Builds or changes </a:t>
            </a:r>
            <a:r>
              <a:rPr lang="en-US" dirty="0" err="1"/>
              <a:t>infraestructure</a:t>
            </a:r>
            <a:endParaRPr lang="en-US" dirty="0"/>
          </a:p>
          <a:p>
            <a:r>
              <a:rPr lang="en-US" dirty="0"/>
              <a:t>Destroy -&gt; Destroy terraform-managed </a:t>
            </a:r>
            <a:r>
              <a:rPr lang="en-US" dirty="0" err="1"/>
              <a:t>infraestructure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8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A83D-E6A9-49B4-A12A-7679A5A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State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EC10-2BB3-4DB3-BB0A-6D4FE102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state about your managed infrastructure and configuration</a:t>
            </a:r>
          </a:p>
          <a:p>
            <a:r>
              <a:rPr lang="en-US" dirty="0"/>
              <a:t>Keep track of metadata</a:t>
            </a:r>
          </a:p>
          <a:p>
            <a:r>
              <a:rPr lang="en-US" dirty="0"/>
              <a:t>Store in ‘</a:t>
            </a:r>
            <a:r>
              <a:rPr lang="en-US" dirty="0" err="1"/>
              <a:t>terraform.tfstate</a:t>
            </a:r>
            <a:r>
              <a:rPr lang="en-US" dirty="0"/>
              <a:t>’</a:t>
            </a:r>
          </a:p>
          <a:p>
            <a:r>
              <a:rPr lang="en-US" dirty="0"/>
              <a:t>Support S3 as state storage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071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BBDB9CBB-F581-4208-9C34-D4E8577A9C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7D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9">
            <a:extLst>
              <a:ext uri="{FF2B5EF4-FFF2-40B4-BE49-F238E27FC236}">
                <a16:creationId xmlns:a16="http://schemas.microsoft.com/office/drawing/2014/main" id="{F8F2DBF4-5F7B-457C-98A0-0337482F21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google cloud">
            <a:extLst>
              <a:ext uri="{FF2B5EF4-FFF2-40B4-BE49-F238E27FC236}">
                <a16:creationId xmlns:a16="http://schemas.microsoft.com/office/drawing/2014/main" id="{B44C3520-F46F-4F4B-A757-284220BC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3" y="803049"/>
            <a:ext cx="2648342" cy="16353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aws">
            <a:extLst>
              <a:ext uri="{FF2B5EF4-FFF2-40B4-BE49-F238E27FC236}">
                <a16:creationId xmlns:a16="http://schemas.microsoft.com/office/drawing/2014/main" id="{5ADD9A29-AF93-419B-BE8A-A8521B06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18" y="4313208"/>
            <a:ext cx="3021971" cy="158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7FF3BD96-D98F-4AF6-91C6-8C3B43A2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2560736"/>
            <a:ext cx="3026664" cy="158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1FD1F0-D3CC-4F8B-9FCF-980B9B41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>
            <a:normAutofit/>
          </a:bodyPr>
          <a:lstStyle/>
          <a:p>
            <a:r>
              <a:rPr lang="es-MX" dirty="0" err="1"/>
              <a:t>Providers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8FA5-13A6-4A2D-A1C2-FFAB678B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880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AWS</a:t>
            </a:r>
          </a:p>
          <a:p>
            <a:r>
              <a:rPr lang="en-US" sz="2000" dirty="0"/>
              <a:t>Azure</a:t>
            </a:r>
          </a:p>
          <a:p>
            <a:r>
              <a:rPr lang="en-US" sz="2000" dirty="0"/>
              <a:t>Google</a:t>
            </a:r>
          </a:p>
          <a:p>
            <a:r>
              <a:rPr lang="en-US" sz="2000" dirty="0"/>
              <a:t>Kubernetes</a:t>
            </a:r>
          </a:p>
          <a:p>
            <a:r>
              <a:rPr lang="en-US" sz="2000" dirty="0"/>
              <a:t>MySQL</a:t>
            </a:r>
          </a:p>
          <a:p>
            <a:r>
              <a:rPr lang="en-US" sz="2000" dirty="0"/>
              <a:t>RabbitMQ</a:t>
            </a:r>
          </a:p>
          <a:p>
            <a:r>
              <a:rPr lang="en-US" sz="2000" dirty="0"/>
              <a:t>See more -&gt; </a:t>
            </a:r>
            <a:r>
              <a:rPr lang="en-US" sz="2000" dirty="0">
                <a:hlinkClick r:id="rId5"/>
              </a:rPr>
              <a:t>https://www.terraform.io/docs/providers/index.html</a:t>
            </a:r>
            <a:endParaRPr lang="es-MX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43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297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Infrastructure as a code</vt:lpstr>
      <vt:lpstr>DevOps</vt:lpstr>
      <vt:lpstr>Infrastructure as a Code</vt:lpstr>
      <vt:lpstr>Tools</vt:lpstr>
      <vt:lpstr>Terraform</vt:lpstr>
      <vt:lpstr>Configuration Files</vt:lpstr>
      <vt:lpstr>Commands</vt:lpstr>
      <vt:lpstr>State</vt:lpstr>
      <vt:lpstr>Providers</vt:lpstr>
      <vt:lpstr>Cloudformation</vt:lpstr>
      <vt:lpstr>Templates</vt:lpstr>
      <vt:lpstr>StackSet</vt:lpstr>
      <vt:lpstr>Features</vt:lpstr>
      <vt:lpstr>Demo Time!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code</dc:title>
  <dc:creator>Christian Daniel Avila Sanchez</dc:creator>
  <cp:lastModifiedBy>Christian Daniel Avila Sanchez</cp:lastModifiedBy>
  <cp:revision>13</cp:revision>
  <dcterms:created xsi:type="dcterms:W3CDTF">2018-04-17T21:34:17Z</dcterms:created>
  <dcterms:modified xsi:type="dcterms:W3CDTF">2018-04-19T18:11:52Z</dcterms:modified>
</cp:coreProperties>
</file>