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1160125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24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207839"/>
            <a:ext cx="9486106" cy="2569434"/>
          </a:xfrm>
        </p:spPr>
        <p:txBody>
          <a:bodyPr anchor="b"/>
          <a:lstStyle>
            <a:lvl1pPr algn="ctr"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876360"/>
            <a:ext cx="8370094" cy="1781861"/>
          </a:xfrm>
        </p:spPr>
        <p:txBody>
          <a:bodyPr/>
          <a:lstStyle>
            <a:lvl1pPr marL="0" indent="0" algn="ctr">
              <a:buNone/>
              <a:defRPr sz="2583"/>
            </a:lvl1pPr>
            <a:lvl2pPr marL="492039" indent="0" algn="ctr">
              <a:buNone/>
              <a:defRPr sz="2152"/>
            </a:lvl2pPr>
            <a:lvl3pPr marL="984077" indent="0" algn="ctr">
              <a:buNone/>
              <a:defRPr sz="1937"/>
            </a:lvl3pPr>
            <a:lvl4pPr marL="1476116" indent="0" algn="ctr">
              <a:buNone/>
              <a:defRPr sz="1722"/>
            </a:lvl4pPr>
            <a:lvl5pPr marL="1968155" indent="0" algn="ctr">
              <a:buNone/>
              <a:defRPr sz="1722"/>
            </a:lvl5pPr>
            <a:lvl6pPr marL="2460193" indent="0" algn="ctr">
              <a:buNone/>
              <a:defRPr sz="1722"/>
            </a:lvl6pPr>
            <a:lvl7pPr marL="2952232" indent="0" algn="ctr">
              <a:buNone/>
              <a:defRPr sz="1722"/>
            </a:lvl7pPr>
            <a:lvl8pPr marL="3444270" indent="0" algn="ctr">
              <a:buNone/>
              <a:defRPr sz="1722"/>
            </a:lvl8pPr>
            <a:lvl9pPr marL="3936309" indent="0" algn="ctr">
              <a:buNone/>
              <a:defRPr sz="17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7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392932"/>
            <a:ext cx="2406402" cy="62544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92932"/>
            <a:ext cx="7079704" cy="6254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1839949"/>
            <a:ext cx="9625608" cy="3069994"/>
          </a:xfrm>
        </p:spPr>
        <p:txBody>
          <a:bodyPr anchor="b"/>
          <a:lstStyle>
            <a:lvl1pPr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4938987"/>
            <a:ext cx="9625608" cy="1614437"/>
          </a:xfrm>
        </p:spPr>
        <p:txBody>
          <a:bodyPr/>
          <a:lstStyle>
            <a:lvl1pPr marL="0" indent="0">
              <a:buNone/>
              <a:defRPr sz="2583">
                <a:solidFill>
                  <a:schemeClr val="tx1"/>
                </a:solidFill>
              </a:defRPr>
            </a:lvl1pPr>
            <a:lvl2pPr marL="492039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2pPr>
            <a:lvl3pPr marL="984077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3pPr>
            <a:lvl4pPr marL="1476116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4pPr>
            <a:lvl5pPr marL="1968155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5pPr>
            <a:lvl6pPr marL="246019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6pPr>
            <a:lvl7pPr marL="2952232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7pPr>
            <a:lvl8pPr marL="3444270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8pPr>
            <a:lvl9pPr marL="3936309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964660"/>
            <a:ext cx="4743053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964660"/>
            <a:ext cx="4743053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92933"/>
            <a:ext cx="9625608" cy="142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1809196"/>
            <a:ext cx="4721255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2695855"/>
            <a:ext cx="4721255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1809196"/>
            <a:ext cx="4744507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2695855"/>
            <a:ext cx="4744507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0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8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5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92019"/>
            <a:ext cx="3599431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062626"/>
            <a:ext cx="5649813" cy="5244788"/>
          </a:xfrm>
        </p:spPr>
        <p:txBody>
          <a:bodyPr/>
          <a:lstStyle>
            <a:lvl1pPr>
              <a:defRPr sz="3444"/>
            </a:lvl1pPr>
            <a:lvl2pPr>
              <a:defRPr sz="3013"/>
            </a:lvl2pPr>
            <a:lvl3pPr>
              <a:defRPr sz="2583"/>
            </a:lvl3pPr>
            <a:lvl4pPr>
              <a:defRPr sz="2152"/>
            </a:lvl4pPr>
            <a:lvl5pPr>
              <a:defRPr sz="2152"/>
            </a:lvl5pPr>
            <a:lvl6pPr>
              <a:defRPr sz="2152"/>
            </a:lvl6pPr>
            <a:lvl7pPr>
              <a:defRPr sz="2152"/>
            </a:lvl7pPr>
            <a:lvl8pPr>
              <a:defRPr sz="2152"/>
            </a:lvl8pPr>
            <a:lvl9pPr>
              <a:defRPr sz="21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214086"/>
            <a:ext cx="3599431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8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92019"/>
            <a:ext cx="3599431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062626"/>
            <a:ext cx="5649813" cy="5244788"/>
          </a:xfrm>
        </p:spPr>
        <p:txBody>
          <a:bodyPr anchor="t"/>
          <a:lstStyle>
            <a:lvl1pPr marL="0" indent="0">
              <a:buNone/>
              <a:defRPr sz="3444"/>
            </a:lvl1pPr>
            <a:lvl2pPr marL="492039" indent="0">
              <a:buNone/>
              <a:defRPr sz="3013"/>
            </a:lvl2pPr>
            <a:lvl3pPr marL="984077" indent="0">
              <a:buNone/>
              <a:defRPr sz="2583"/>
            </a:lvl3pPr>
            <a:lvl4pPr marL="1476116" indent="0">
              <a:buNone/>
              <a:defRPr sz="2152"/>
            </a:lvl4pPr>
            <a:lvl5pPr marL="1968155" indent="0">
              <a:buNone/>
              <a:defRPr sz="2152"/>
            </a:lvl5pPr>
            <a:lvl6pPr marL="2460193" indent="0">
              <a:buNone/>
              <a:defRPr sz="2152"/>
            </a:lvl6pPr>
            <a:lvl7pPr marL="2952232" indent="0">
              <a:buNone/>
              <a:defRPr sz="2152"/>
            </a:lvl7pPr>
            <a:lvl8pPr marL="3444270" indent="0">
              <a:buNone/>
              <a:defRPr sz="2152"/>
            </a:lvl8pPr>
            <a:lvl9pPr marL="3936309" indent="0">
              <a:buNone/>
              <a:defRPr sz="21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214086"/>
            <a:ext cx="3599431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92933"/>
            <a:ext cx="9625608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964660"/>
            <a:ext cx="9625608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840435"/>
            <a:ext cx="251102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8ADA-5B78-4A85-B206-8676330FD0AF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840435"/>
            <a:ext cx="3766542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840435"/>
            <a:ext cx="251102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4077" rtl="0" eaLnBrk="1" latinLnBrk="0" hangingPunct="1">
        <a:lnSpc>
          <a:spcPct val="90000"/>
        </a:lnSpc>
        <a:spcBef>
          <a:spcPct val="0"/>
        </a:spcBef>
        <a:buNone/>
        <a:defRPr sz="4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019" indent="-246019" algn="l" defTabSz="984077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1pPr>
      <a:lvl2pPr marL="73805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2pPr>
      <a:lvl3pPr marL="1230097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3pPr>
      <a:lvl4pPr marL="1722135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2214174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706213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3198251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690290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418232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9203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84077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476116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1968155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460193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2952232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44427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393630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30FBA592-3E34-428E-A3C6-B2D2E95B8288}"/>
              </a:ext>
            </a:extLst>
          </p:cNvPr>
          <p:cNvSpPr/>
          <p:nvPr/>
        </p:nvSpPr>
        <p:spPr>
          <a:xfrm>
            <a:off x="6469812" y="1082978"/>
            <a:ext cx="1943344" cy="55165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52087-6B6A-4CF4-ADFD-25932D81BF0E}"/>
              </a:ext>
            </a:extLst>
          </p:cNvPr>
          <p:cNvSpPr/>
          <p:nvPr/>
        </p:nvSpPr>
        <p:spPr>
          <a:xfrm>
            <a:off x="1030598" y="191437"/>
            <a:ext cx="9840987" cy="6850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 tIns="82268"/>
          <a:lstStyle/>
          <a:p>
            <a:pPr>
              <a:defRPr/>
            </a:pPr>
            <a:r>
              <a:rPr lang="en-US" sz="108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CC46F1F-86E3-4A53-A435-86BD87D4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0918" y="191436"/>
            <a:ext cx="342785" cy="342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B1AA59-DE8F-4C87-A8FB-6B66642E390C}"/>
              </a:ext>
            </a:extLst>
          </p:cNvPr>
          <p:cNvSpPr/>
          <p:nvPr/>
        </p:nvSpPr>
        <p:spPr>
          <a:xfrm>
            <a:off x="4361987" y="1082977"/>
            <a:ext cx="1943344" cy="55165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6348ED-00C8-4A06-8874-6F7A74F3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4561" y="1090626"/>
            <a:ext cx="342785" cy="3427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90F9E5-72D9-4C8B-9705-818238BAEA38}"/>
              </a:ext>
            </a:extLst>
          </p:cNvPr>
          <p:cNvSpPr/>
          <p:nvPr/>
        </p:nvSpPr>
        <p:spPr>
          <a:xfrm>
            <a:off x="2309869" y="1082977"/>
            <a:ext cx="1851427" cy="55165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B7BDB-142F-427F-970F-9D462063A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5115" y="1082152"/>
            <a:ext cx="342785" cy="342785"/>
          </a:xfrm>
          <a:prstGeom prst="rect">
            <a:avLst/>
          </a:prstGeom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665C0963-FDA0-48C7-827A-AADE82FF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62" y="1673402"/>
            <a:ext cx="342785" cy="3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8D4F68B8-73D8-4954-8880-91EC3601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79" y="1676936"/>
            <a:ext cx="323041" cy="32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8B7C3A5A-84EB-4BB8-B3AD-0D9BA497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315" y="3931272"/>
            <a:ext cx="1359711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instance</a:t>
            </a:r>
          </a:p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SIMPHERA</a:t>
            </a:r>
          </a:p>
        </p:txBody>
      </p:sp>
      <p:pic>
        <p:nvPicPr>
          <p:cNvPr id="21" name="Graphic 41">
            <a:extLst>
              <a:ext uri="{FF2B5EF4-FFF2-40B4-BE49-F238E27FC236}">
                <a16:creationId xmlns:a16="http://schemas.microsoft.com/office/drawing/2014/main" id="{6B1C27CB-0103-4760-B262-B44B368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91" y="3509932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212EFC-BC79-4972-A6A9-A0E3F4AB7B5E}"/>
              </a:ext>
            </a:extLst>
          </p:cNvPr>
          <p:cNvSpPr/>
          <p:nvPr/>
        </p:nvSpPr>
        <p:spPr>
          <a:xfrm>
            <a:off x="4588367" y="2271625"/>
            <a:ext cx="1493983" cy="128790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59BD35F-DA99-4211-85CC-99BD21040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5364" y="2273053"/>
            <a:ext cx="342785" cy="342785"/>
          </a:xfrm>
          <a:prstGeom prst="rect">
            <a:avLst/>
          </a:prstGeom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B1B94FF9-B2F3-4AA7-B178-E45832AEC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721" y="3011401"/>
            <a:ext cx="1359711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instance</a:t>
            </a:r>
          </a:p>
          <a:p>
            <a:pPr algn="ctr" eaLnBrk="1" hangingPunct="1"/>
            <a:r>
              <a:rPr lang="en-US" altLang="en-US" sz="99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Keycloak</a:t>
            </a:r>
            <a:endParaRPr lang="en-US" altLang="en-US" sz="99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41">
            <a:extLst>
              <a:ext uri="{FF2B5EF4-FFF2-40B4-BE49-F238E27FC236}">
                <a16:creationId xmlns:a16="http://schemas.microsoft.com/office/drawing/2014/main" id="{59E3A57B-88E1-4513-9B1B-0FCD97AE4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98" y="2590062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62">
            <a:extLst>
              <a:ext uri="{FF2B5EF4-FFF2-40B4-BE49-F238E27FC236}">
                <a16:creationId xmlns:a16="http://schemas.microsoft.com/office/drawing/2014/main" id="{C24C71C6-B965-49B3-A808-B3E2792B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65" y="2913983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C894B105-A002-4A09-B5C4-C736B106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240" y="3320416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nodes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A89EE6-3653-48B5-A54C-4BA520FC43D3}"/>
              </a:ext>
            </a:extLst>
          </p:cNvPr>
          <p:cNvSpPr/>
          <p:nvPr/>
        </p:nvSpPr>
        <p:spPr>
          <a:xfrm>
            <a:off x="4579768" y="3645866"/>
            <a:ext cx="1502583" cy="128790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C2C0C27-9783-472D-A0F9-E1CBAC24D6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47558" y="3656613"/>
            <a:ext cx="342785" cy="342785"/>
          </a:xfrm>
          <a:prstGeom prst="rect">
            <a:avLst/>
          </a:prstGeom>
        </p:spPr>
      </p:pic>
      <p:pic>
        <p:nvPicPr>
          <p:cNvPr id="35" name="Graphic 62">
            <a:extLst>
              <a:ext uri="{FF2B5EF4-FFF2-40B4-BE49-F238E27FC236}">
                <a16:creationId xmlns:a16="http://schemas.microsoft.com/office/drawing/2014/main" id="{5EE6F851-2943-4D30-A764-3CB2AF6E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61" y="428822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D9E906EC-153E-4B97-ABF6-EE10E890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536" y="4694657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nodes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DB9157F0-3A9F-49CE-812A-888D5B96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04" y="719105"/>
            <a:ext cx="331449" cy="33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1">
            <a:extLst>
              <a:ext uri="{FF2B5EF4-FFF2-40B4-BE49-F238E27FC236}">
                <a16:creationId xmlns:a16="http://schemas.microsoft.com/office/drawing/2014/main" id="{7F8742B6-CE80-4C58-B3FA-B2A6E5D3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5382" y="2653749"/>
            <a:ext cx="1321655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Projects and results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078B8071-E7C3-44CF-940E-4C179526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96" y="2212881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60">
            <a:extLst>
              <a:ext uri="{FF2B5EF4-FFF2-40B4-BE49-F238E27FC236}">
                <a16:creationId xmlns:a16="http://schemas.microsoft.com/office/drawing/2014/main" id="{59681B7A-2232-4968-BA3F-260536F4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95" y="5377513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9080ECC6-14D2-4763-8511-F6B6566CD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485" y="5786802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License server</a:t>
            </a:r>
          </a:p>
        </p:txBody>
      </p:sp>
      <p:pic>
        <p:nvPicPr>
          <p:cNvPr id="79" name="Graphic 5">
            <a:extLst>
              <a:ext uri="{FF2B5EF4-FFF2-40B4-BE49-F238E27FC236}">
                <a16:creationId xmlns:a16="http://schemas.microsoft.com/office/drawing/2014/main" id="{3A74212A-B3F6-4C0B-8205-03A240B3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58" y="6177153"/>
            <a:ext cx="281196" cy="28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1">
            <a:extLst>
              <a:ext uri="{FF2B5EF4-FFF2-40B4-BE49-F238E27FC236}">
                <a16:creationId xmlns:a16="http://schemas.microsoft.com/office/drawing/2014/main" id="{B049A5B8-BA71-4552-AF98-DEBAD5237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3634" y="4425879"/>
            <a:ext cx="124402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License server</a:t>
            </a:r>
          </a:p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files</a:t>
            </a:r>
          </a:p>
        </p:txBody>
      </p:sp>
      <p:pic>
        <p:nvPicPr>
          <p:cNvPr id="82" name="Graphic 14">
            <a:extLst>
              <a:ext uri="{FF2B5EF4-FFF2-40B4-BE49-F238E27FC236}">
                <a16:creationId xmlns:a16="http://schemas.microsoft.com/office/drawing/2014/main" id="{55423CE7-BD53-4DEA-A303-DF0FDF35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38" y="3957360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22">
            <a:extLst>
              <a:ext uri="{FF2B5EF4-FFF2-40B4-BE49-F238E27FC236}">
                <a16:creationId xmlns:a16="http://schemas.microsoft.com/office/drawing/2014/main" id="{58D5FEDF-4E18-4535-95B4-64D42E68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919" y="4409570"/>
            <a:ext cx="947416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09" name="Graphic 24">
            <a:extLst>
              <a:ext uri="{FF2B5EF4-FFF2-40B4-BE49-F238E27FC236}">
                <a16:creationId xmlns:a16="http://schemas.microsoft.com/office/drawing/2014/main" id="{303E6227-C9E4-46E8-98AB-803151F5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17" y="398537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63FFED64-F846-4C73-9157-AA142C737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097" y="1085271"/>
            <a:ext cx="342785" cy="342785"/>
          </a:xfrm>
          <a:prstGeom prst="rect">
            <a:avLst/>
          </a:prstGeom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DC7F160B-FF31-49EA-83DA-765A7A42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23" y="3506251"/>
            <a:ext cx="1262589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D7DFC4DA-4118-430D-BB7E-BAFFB66A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67" y="3067751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7">
            <a:extLst>
              <a:ext uri="{FF2B5EF4-FFF2-40B4-BE49-F238E27FC236}">
                <a16:creationId xmlns:a16="http://schemas.microsoft.com/office/drawing/2014/main" id="{65C7C115-2565-4A93-A582-98491151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915" y="2882223"/>
            <a:ext cx="1110914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0" name="Graphic 35">
            <a:extLst>
              <a:ext uri="{FF2B5EF4-FFF2-40B4-BE49-F238E27FC236}">
                <a16:creationId xmlns:a16="http://schemas.microsoft.com/office/drawing/2014/main" id="{35707F03-66A1-464C-BB5E-105968A1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25" y="246945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642105C-D5A8-489F-B804-4FE78DAF196A}"/>
              </a:ext>
            </a:extLst>
          </p:cNvPr>
          <p:cNvSpPr/>
          <p:nvPr/>
        </p:nvSpPr>
        <p:spPr>
          <a:xfrm>
            <a:off x="1591480" y="707769"/>
            <a:ext cx="7120419" cy="60909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C3E97D7-A22E-4A46-A241-36201F3F9E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0060" y="713436"/>
            <a:ext cx="342785" cy="3427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8A785DF-C61A-493F-9E10-3E37187B56F3}"/>
              </a:ext>
            </a:extLst>
          </p:cNvPr>
          <p:cNvSpPr/>
          <p:nvPr/>
        </p:nvSpPr>
        <p:spPr>
          <a:xfrm>
            <a:off x="4460244" y="1673402"/>
            <a:ext cx="1728964" cy="338429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447" tIns="82268"/>
          <a:lstStyle/>
          <a:p>
            <a:pPr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Kubernetes Service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DF8F-4111-4AB2-B23B-A57E2A399160}"/>
              </a:ext>
            </a:extLst>
          </p:cNvPr>
          <p:cNvSpPr/>
          <p:nvPr/>
        </p:nvSpPr>
        <p:spPr>
          <a:xfrm>
            <a:off x="6578830" y="1673404"/>
            <a:ext cx="1700546" cy="3384296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Relational Database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1D7F9D-A45C-48A3-A638-8F94DEB32B91}"/>
              </a:ext>
            </a:extLst>
          </p:cNvPr>
          <p:cNvSpPr/>
          <p:nvPr/>
        </p:nvSpPr>
        <p:spPr>
          <a:xfrm>
            <a:off x="8762405" y="707769"/>
            <a:ext cx="1706480" cy="4115142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Simple Storage Service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9CA55C-E14D-4E09-95B2-025C8DED25AC}"/>
              </a:ext>
            </a:extLst>
          </p:cNvPr>
          <p:cNvSpPr/>
          <p:nvPr/>
        </p:nvSpPr>
        <p:spPr>
          <a:xfrm>
            <a:off x="4467958" y="5282212"/>
            <a:ext cx="1712855" cy="11761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8669" tIns="82268" anchor="b"/>
          <a:lstStyle/>
          <a:p>
            <a:pPr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Compute Cloud</a:t>
            </a:r>
          </a:p>
        </p:txBody>
      </p: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6A2C95E0-609F-4A73-86D5-53ACC9F5928F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 flipV="1">
            <a:off x="5513736" y="4163031"/>
            <a:ext cx="3876802" cy="1420153"/>
          </a:xfrm>
          <a:prstGeom prst="bentConnector3">
            <a:avLst>
              <a:gd name="adj1" fmla="val 75922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9CFCAACD-64D8-434B-A5A1-18F357CB6D7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101280" y="2416398"/>
            <a:ext cx="3249416" cy="2154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9">
            <a:extLst>
              <a:ext uri="{FF2B5EF4-FFF2-40B4-BE49-F238E27FC236}">
                <a16:creationId xmlns:a16="http://schemas.microsoft.com/office/drawing/2014/main" id="{F567784D-E221-4621-990C-666EDCB953C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082350" y="2786888"/>
            <a:ext cx="1146948" cy="8845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9">
            <a:extLst>
              <a:ext uri="{FF2B5EF4-FFF2-40B4-BE49-F238E27FC236}">
                <a16:creationId xmlns:a16="http://schemas.microsoft.com/office/drawing/2014/main" id="{2AB8ABF6-DEFE-40DD-8EDC-B72FC7CF524D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 flipV="1">
            <a:off x="6082351" y="3715603"/>
            <a:ext cx="1160540" cy="574215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D2B21162-7FB3-4CCD-8695-3B99AAA9971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76661" y="3069871"/>
            <a:ext cx="1166230" cy="645732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3">
            <a:extLst>
              <a:ext uri="{FF2B5EF4-FFF2-40B4-BE49-F238E27FC236}">
                <a16:creationId xmlns:a16="http://schemas.microsoft.com/office/drawing/2014/main" id="{59C4B57B-B1DE-4AF4-B629-37E5F1C2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 flipH="1">
            <a:off x="281003" y="30419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0">
            <a:extLst>
              <a:ext uri="{FF2B5EF4-FFF2-40B4-BE49-F238E27FC236}">
                <a16:creationId xmlns:a16="http://schemas.microsoft.com/office/drawing/2014/main" id="{03F0DDEB-452F-458D-9975-DD2D0F20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22" y="361340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1" name="Straight Arrow Connector 39">
            <a:extLst>
              <a:ext uri="{FF2B5EF4-FFF2-40B4-BE49-F238E27FC236}">
                <a16:creationId xmlns:a16="http://schemas.microsoft.com/office/drawing/2014/main" id="{83006ACC-682A-4C10-BF4F-427415532835}"/>
              </a:ext>
            </a:extLst>
          </p:cNvPr>
          <p:cNvCxnSpPr>
            <a:cxnSpLocks/>
            <a:stCxn id="49" idx="1"/>
            <a:endCxn id="118" idx="1"/>
          </p:cNvCxnSpPr>
          <p:nvPr/>
        </p:nvCxnSpPr>
        <p:spPr>
          <a:xfrm flipV="1">
            <a:off x="750903" y="3273422"/>
            <a:ext cx="637464" cy="343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9">
            <a:extLst>
              <a:ext uri="{FF2B5EF4-FFF2-40B4-BE49-F238E27FC236}">
                <a16:creationId xmlns:a16="http://schemas.microsoft.com/office/drawing/2014/main" id="{DFACADA6-EA36-410D-A9B4-A39F217A04CD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3434358" y="4191045"/>
            <a:ext cx="1025204" cy="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AD5A89A2-2690-43A2-94A4-3421FF9FA9E0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3472766" y="2675125"/>
            <a:ext cx="995192" cy="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9">
            <a:extLst>
              <a:ext uri="{FF2B5EF4-FFF2-40B4-BE49-F238E27FC236}">
                <a16:creationId xmlns:a16="http://schemas.microsoft.com/office/drawing/2014/main" id="{95CCB73F-08FE-4BB3-8DEE-3582C23D260D}"/>
              </a:ext>
            </a:extLst>
          </p:cNvPr>
          <p:cNvCxnSpPr>
            <a:cxnSpLocks/>
            <a:stCxn id="120" idx="1"/>
            <a:endCxn id="118" idx="3"/>
          </p:cNvCxnSpPr>
          <p:nvPr/>
        </p:nvCxnSpPr>
        <p:spPr>
          <a:xfrm flipH="1">
            <a:off x="1799708" y="2675125"/>
            <a:ext cx="1261717" cy="598297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12">
            <a:extLst>
              <a:ext uri="{FF2B5EF4-FFF2-40B4-BE49-F238E27FC236}">
                <a16:creationId xmlns:a16="http://schemas.microsoft.com/office/drawing/2014/main" id="{B4D289EE-B804-4092-945E-57328E50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3" y="20025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29">
            <a:extLst>
              <a:ext uri="{FF2B5EF4-FFF2-40B4-BE49-F238E27FC236}">
                <a16:creationId xmlns:a16="http://schemas.microsoft.com/office/drawing/2014/main" id="{D850FBF4-66EC-41FF-A90F-85E37302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482" y="253121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73" name="Straight Arrow Connector 39">
            <a:extLst>
              <a:ext uri="{FF2B5EF4-FFF2-40B4-BE49-F238E27FC236}">
                <a16:creationId xmlns:a16="http://schemas.microsoft.com/office/drawing/2014/main" id="{A02895FA-CB12-43F6-8A85-6DA8101961F7}"/>
              </a:ext>
            </a:extLst>
          </p:cNvPr>
          <p:cNvCxnSpPr>
            <a:cxnSpLocks/>
            <a:stCxn id="118" idx="0"/>
            <a:endCxn id="69" idx="3"/>
          </p:cNvCxnSpPr>
          <p:nvPr/>
        </p:nvCxnSpPr>
        <p:spPr>
          <a:xfrm flipH="1" flipV="1">
            <a:off x="710043" y="2237530"/>
            <a:ext cx="883995" cy="83022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24">
            <a:extLst>
              <a:ext uri="{FF2B5EF4-FFF2-40B4-BE49-F238E27FC236}">
                <a16:creationId xmlns:a16="http://schemas.microsoft.com/office/drawing/2014/main" id="{27F1F4CA-915F-41D7-AA75-4482B00B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2" y="42802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5">
            <a:extLst>
              <a:ext uri="{FF2B5EF4-FFF2-40B4-BE49-F238E27FC236}">
                <a16:creationId xmlns:a16="http://schemas.microsoft.com/office/drawing/2014/main" id="{50B5BF51-BAB0-48B9-899E-87C815D5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343" y="48088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cxnSp>
        <p:nvCxnSpPr>
          <p:cNvPr id="76" name="Straight Arrow Connector 39">
            <a:extLst>
              <a:ext uri="{FF2B5EF4-FFF2-40B4-BE49-F238E27FC236}">
                <a16:creationId xmlns:a16="http://schemas.microsoft.com/office/drawing/2014/main" id="{E85CB467-0604-44A5-9C55-6A85041635EC}"/>
              </a:ext>
            </a:extLst>
          </p:cNvPr>
          <p:cNvCxnSpPr>
            <a:cxnSpLocks/>
            <a:stCxn id="74" idx="3"/>
            <a:endCxn id="118" idx="2"/>
          </p:cNvCxnSpPr>
          <p:nvPr/>
        </p:nvCxnSpPr>
        <p:spPr>
          <a:xfrm flipV="1">
            <a:off x="743182" y="3479092"/>
            <a:ext cx="850856" cy="1036104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39">
            <a:extLst>
              <a:ext uri="{FF2B5EF4-FFF2-40B4-BE49-F238E27FC236}">
                <a16:creationId xmlns:a16="http://schemas.microsoft.com/office/drawing/2014/main" id="{FED89FA6-0863-4C3E-81C4-9F5EF9EF956F}"/>
              </a:ext>
            </a:extLst>
          </p:cNvPr>
          <p:cNvCxnSpPr>
            <a:cxnSpLocks/>
            <a:stCxn id="118" idx="3"/>
            <a:endCxn id="109" idx="1"/>
          </p:cNvCxnSpPr>
          <p:nvPr/>
        </p:nvCxnSpPr>
        <p:spPr>
          <a:xfrm>
            <a:off x="1799708" y="3273422"/>
            <a:ext cx="1223309" cy="917623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7C08657-4001-4F40-A40F-219D82091005}"/>
              </a:ext>
            </a:extLst>
          </p:cNvPr>
          <p:cNvSpPr/>
          <p:nvPr/>
        </p:nvSpPr>
        <p:spPr>
          <a:xfrm>
            <a:off x="8762404" y="4890411"/>
            <a:ext cx="1706480" cy="1908320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endParaRPr lang="en-US" sz="1080" dirty="0">
              <a:ln w="0"/>
              <a:solidFill>
                <a:srgbClr val="3F86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39">
            <a:extLst>
              <a:ext uri="{FF2B5EF4-FFF2-40B4-BE49-F238E27FC236}">
                <a16:creationId xmlns:a16="http://schemas.microsoft.com/office/drawing/2014/main" id="{7A2CAB87-B593-46EA-BA69-9A0F641C7B14}"/>
              </a:ext>
            </a:extLst>
          </p:cNvPr>
          <p:cNvCxnSpPr>
            <a:cxnSpLocks/>
          </p:cNvCxnSpPr>
          <p:nvPr/>
        </p:nvCxnSpPr>
        <p:spPr>
          <a:xfrm>
            <a:off x="6082379" y="4513849"/>
            <a:ext cx="3190402" cy="1618459"/>
          </a:xfrm>
          <a:prstGeom prst="bentConnector3">
            <a:avLst>
              <a:gd name="adj1" fmla="val 8569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9">
            <a:extLst>
              <a:ext uri="{FF2B5EF4-FFF2-40B4-BE49-F238E27FC236}">
                <a16:creationId xmlns:a16="http://schemas.microsoft.com/office/drawing/2014/main" id="{587912E3-CA74-4546-A5B5-20A7668127A7}"/>
              </a:ext>
            </a:extLst>
          </p:cNvPr>
          <p:cNvCxnSpPr>
            <a:cxnSpLocks/>
          </p:cNvCxnSpPr>
          <p:nvPr/>
        </p:nvCxnSpPr>
        <p:spPr>
          <a:xfrm>
            <a:off x="6108255" y="3468281"/>
            <a:ext cx="3165388" cy="2440251"/>
          </a:xfrm>
          <a:prstGeom prst="bentConnector3">
            <a:avLst>
              <a:gd name="adj1" fmla="val 11102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07DAF5-D511-44E6-8296-9122B383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04" y="4890964"/>
            <a:ext cx="342785" cy="3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0355EC56-8BE5-9F4E-BD29-5DC1160E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145" y="4944191"/>
            <a:ext cx="1146175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File System (Amazon EFS)</a:t>
            </a:r>
          </a:p>
        </p:txBody>
      </p:sp>
      <p:pic>
        <p:nvPicPr>
          <p:cNvPr id="87" name="Graphic 27">
            <a:extLst>
              <a:ext uri="{FF2B5EF4-FFF2-40B4-BE49-F238E27FC236}">
                <a16:creationId xmlns:a16="http://schemas.microsoft.com/office/drawing/2014/main" id="{CB66B69F-9B64-254B-9239-69CF66F1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9258572" y="57797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23">
            <a:extLst>
              <a:ext uri="{FF2B5EF4-FFF2-40B4-BE49-F238E27FC236}">
                <a16:creationId xmlns:a16="http://schemas.microsoft.com/office/drawing/2014/main" id="{1224D663-033A-B749-8BEC-8D390EC9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968" y="6228647"/>
            <a:ext cx="1146178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170334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70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Schwichtenberg</dc:creator>
  <cp:lastModifiedBy>Mario Gluhakovic</cp:lastModifiedBy>
  <cp:revision>40</cp:revision>
  <dcterms:created xsi:type="dcterms:W3CDTF">2022-03-21T14:08:34Z</dcterms:created>
  <dcterms:modified xsi:type="dcterms:W3CDTF">2023-06-06T08:25:40Z</dcterms:modified>
</cp:coreProperties>
</file>