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2992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A7AE-F85B-8A48-8879-2F8EDF300E0E}" type="datetimeFigureOut">
              <a:rPr lang="en-US" smtClean="0"/>
              <a:t>05/06/2014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E0F4-389C-EE47-819B-D2AC8850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5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9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3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Irwin Mitchell LLP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Christian Betts</dc:creator>
  <cp:keywords/>
  <dc:description/>
  <cp:lastModifiedBy>Christian Betts</cp:lastModifiedBy>
  <cp:revision>17</cp:revision>
  <dcterms:created xsi:type="dcterms:W3CDTF">2014-06-05T14:58:28Z</dcterms:created>
  <dcterms:modified xsi:type="dcterms:W3CDTF">2014-06-05T15:34:13Z</dcterms:modified>
  <cp:category/>
</cp:coreProperties>
</file>