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Lara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094fb0b4f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094fb0b4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Christian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94fb0b4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94fb0b4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Christian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94fb0b4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94fb0b4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94fb0b4f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094fb0b4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94fb0b4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94fb0b4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094fb0b4f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094fb0b4f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79aa40a2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79aa40a2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94fb0b4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94fb0b4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79aa40a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79aa40a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Lara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094fb0b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094fb0b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Lara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9aa40a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9aa40a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094fb0b4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094fb0b4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David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094fb0b4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094fb0b4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David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094fb0b4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094fb0b4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David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79aa40a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79aa40a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David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094fb0b4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094fb0b4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Christian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Ticket Tagger v2.0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Label Classification with Machine Learning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/>
              <a:t>L.Fried, T. Moser, D. Steiger &amp; C.Birchler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- Preprocessing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88" y="1017713"/>
            <a:ext cx="6042275" cy="38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- MEKA &amp; WEKA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Every Model increased F1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except </a:t>
            </a:r>
            <a:r>
              <a:rPr lang="de"/>
              <a:t>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Binary Relevance decreased F1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150">
                <a:solidFill>
                  <a:schemeClr val="dk1"/>
                </a:solidFill>
              </a:rPr>
              <a:t>Transforms a multi-label classification problem with L labels into L single-label separate binary classification problems using the same base classifier</a:t>
            </a:r>
            <a:endParaRPr sz="115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150">
                <a:solidFill>
                  <a:schemeClr val="dk1"/>
                </a:solidFill>
              </a:rPr>
              <a:t>The prediction output is the union of all per label classifiers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Boost models have best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slow (chained models)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Multi Binary Label with Fasttext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Train one model for each label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Split data set in 3 for each label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Test every case on 3 models, use the one with highest probability as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Ten fold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Calculate Statistics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- MBL in Fasttext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Similar F1 to ticket-tagger but not an increase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Not a good trade-off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more 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more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longer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longer predictions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Limitations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Only applied techniques to Pandas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Cannot generalize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Model size not restricted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Ticket Tagger was restricted to 5MB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Processing time not restricted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Better performance but longer calculations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Trade-off?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Not integrated into Ticket Tagger itself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Maybe some approaches would not be feasible in NodeJs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Future Work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Ticket Tagger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Replication on other repos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Try more preprocessing approaches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More labels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Ticket Tagger F1-score of 73.4 %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Our project’s pipelines reached consistently over 75% (maximum of 82.5%)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Preprocessing has a considerable effect on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fasttext varies between 66% and 79%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Questions and Discussion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Ticket Tagger 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SMaE Project of Rafael Kallis (2018)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GitHub App (NodeJS Server)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Label GitHub Issues based on Title &amp; 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Bug, Enhancement,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Helps organizing big projects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Uses Fasttext for text 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525" y="2571750"/>
            <a:ext cx="31527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Ticket Tagger Limitations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Uses only fasttext as its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Evaluation and training on different repositories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No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Model size &lt; 5MB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Research Questions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To what extent can we increase performance (F1-score) with other classifiers</a:t>
            </a:r>
            <a:r>
              <a:rPr lang="de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To what extent do preprocessing techniques affect the models for issue classification?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Study Methodology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Acquire appropriate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WEKA / MEKA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Multi Binary Label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Summary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 new Dataset: Pandas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&gt;1000 issues / label (bug, question, enhancement)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One single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All in English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 in Java Ecosystem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Find fitting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Scrape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Convert dump to Data Set format (fasttext &amp; arff)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Balance to equal label distribution (n=1230)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WEKA and MEKA: An introduction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">
                <a:solidFill>
                  <a:srgbClr val="24292E"/>
                </a:solidFill>
                <a:highlight>
                  <a:srgbClr val="FFFFFF"/>
                </a:highlight>
              </a:rPr>
              <a:t>WEKA: 		</a:t>
            </a:r>
            <a:r>
              <a:rPr b="1" lang="de">
                <a:solidFill>
                  <a:srgbClr val="24292E"/>
                </a:solidFill>
                <a:highlight>
                  <a:srgbClr val="FFFFFF"/>
                </a:highlight>
              </a:rPr>
              <a:t>W</a:t>
            </a:r>
            <a:r>
              <a:rPr lang="de">
                <a:solidFill>
                  <a:srgbClr val="24292E"/>
                </a:solidFill>
                <a:highlight>
                  <a:srgbClr val="FFFFFF"/>
                </a:highlight>
              </a:rPr>
              <a:t>aikato </a:t>
            </a:r>
            <a:r>
              <a:rPr b="1" lang="de">
                <a:solidFill>
                  <a:srgbClr val="24292E"/>
                </a:solidFill>
                <a:highlight>
                  <a:srgbClr val="FFFFFF"/>
                </a:highlight>
              </a:rPr>
              <a:t>E</a:t>
            </a:r>
            <a:r>
              <a:rPr lang="de">
                <a:solidFill>
                  <a:srgbClr val="24292E"/>
                </a:solidFill>
                <a:highlight>
                  <a:srgbClr val="FFFFFF"/>
                </a:highlight>
              </a:rPr>
              <a:t>nvironment for </a:t>
            </a:r>
            <a:r>
              <a:rPr b="1" lang="de">
                <a:solidFill>
                  <a:srgbClr val="24292E"/>
                </a:solidFill>
                <a:highlight>
                  <a:srgbClr val="FFFFFF"/>
                </a:highlight>
              </a:rPr>
              <a:t>K</a:t>
            </a:r>
            <a:r>
              <a:rPr lang="de">
                <a:solidFill>
                  <a:srgbClr val="24292E"/>
                </a:solidFill>
                <a:highlight>
                  <a:srgbClr val="FFFFFF"/>
                </a:highlight>
              </a:rPr>
              <a:t>nowledge </a:t>
            </a:r>
            <a:r>
              <a:rPr b="1" lang="de">
                <a:solidFill>
                  <a:srgbClr val="24292E"/>
                </a:solidFill>
                <a:highlight>
                  <a:srgbClr val="FFFFFF"/>
                </a:highlight>
              </a:rPr>
              <a:t>A</a:t>
            </a:r>
            <a:r>
              <a:rPr lang="de">
                <a:solidFill>
                  <a:srgbClr val="24292E"/>
                </a:solidFill>
                <a:highlight>
                  <a:srgbClr val="FFFFFF"/>
                </a:highlight>
              </a:rPr>
              <a:t>nalysis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-"/>
            </a:pPr>
            <a:r>
              <a:rPr lang="de">
                <a:solidFill>
                  <a:srgbClr val="404040"/>
                </a:solidFill>
                <a:highlight>
                  <a:srgbClr val="FCFCFC"/>
                </a:highlight>
              </a:rPr>
              <a:t>MEKA: 		Based on Weka, multi-label learning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905" y="2128650"/>
            <a:ext cx="3737101" cy="280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363" y="2128638"/>
            <a:ext cx="26955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WEKA and MEKA - Approaches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Different Models: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J48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RandomForest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LogitBoost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AdaBoost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NaiveBayes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HoeffdingTree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Binary Relevance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Preprocessing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Stemming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-"/>
            </a:pPr>
            <a:r>
              <a:rPr lang="de">
                <a:solidFill>
                  <a:srgbClr val="404040"/>
                </a:solidFill>
                <a:highlight>
                  <a:srgbClr val="FFFFFF"/>
                </a:highlight>
              </a:rPr>
              <a:t>e.g., argue, argued, argues, arguing, and argus to the stem argu</a:t>
            </a:r>
            <a:endParaRPr>
              <a:solidFill>
                <a:srgbClr val="40404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Porter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Snowball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Stanford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Stopword removal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‘the’, ‘a’, ‘in’, ‘on’,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Combinations!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12 different datasets with different preprocessing combinations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