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3FCB-16BD-1AA7-C538-434046695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FAE9-F425-C715-5000-08DA9449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CE80-53C2-A49D-9FAC-31773A6A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DBD8-CABF-79F7-7B57-386E33C6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F7E8-0DD2-D71D-C2CA-0C0CE32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0308-86EA-9C33-CC3F-1FAF5F96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A4C4-303A-9572-8728-683E2A27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0E4C-F63E-B8D7-CCC8-63B3E9CD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DF2A-6363-4180-E0B7-93334893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00FE-9523-0E6E-434B-4AFCE170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8220-9D7E-1E19-AC04-A409D7A46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1E72-A20C-0583-1183-F02C8A37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C683-622D-7AD7-B79A-4CF67AF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FAC1-065D-EC0F-D5C0-1DA6426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C70A-BA07-208D-B150-6C7D5C87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567B-121C-E996-2F75-A6EEB780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A249-62C2-CF81-990F-BC0BF974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875C3-CB8F-D4B5-67A1-90BFD9E0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0F11-C8DD-8152-DFED-1F7CF439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6AB1-53FF-083A-69F6-DEA512F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DD32-B39A-6EBC-51FB-58ECDF60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E264-CEF9-2E80-4483-32B11004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3A81-E450-7CA4-CF03-B5A17105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2BCE-492A-0E04-6BF3-233AB5FC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0C9D-D240-81F8-4154-2B0178AF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F486-9C91-BAD6-9ACA-FB3E987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87FE-A76F-8925-D7E1-32C52B4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00E5-D314-2430-D592-2C81840C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0F94-68B3-0F45-75ED-465663C9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67BC-A451-B97A-CE69-72F2B6C8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5109-CBD8-27D1-A1A1-A9FCC9B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CAAE-8B5C-4043-FE28-C2984C29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4949-603F-FEF7-D38B-5B4AF16C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E14B-2636-FD17-8C85-76824B4D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FDED4-AE18-7953-8217-D56183449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937E6-0CC0-069F-D512-CDAB98DBA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36C12-63FB-057C-9B68-9FF72236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61B43-038A-9B32-12B9-B9A0FB7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F363C-ADDA-74D5-D01C-ABBED51C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5F4-E2AA-4A35-95DC-F24861BF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458C-E83A-8599-3AC0-30592EBC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8325-C46D-86F0-31AE-BD19309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4314-B19E-7A09-0B94-CC90E141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9A24D-6F54-4E09-C804-5430E399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0D9E2-CCA2-2DAF-B742-1715CA4F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8C2B2-0786-17C2-69A9-DCDE62B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0D02-C005-15D8-815E-63542E67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FAC3-32D4-B6EC-64A3-A5C59E06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0CCE-50B0-4BB1-6B59-329846CF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0522-20F5-81DD-E63D-2E462716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FF46-F3FE-2B31-FC75-D032D74C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03895-0509-C279-DDD3-5425FEAE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7FA2-4B80-3E29-1216-10DF253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F7276-5E77-DE7B-D292-767C4EBAB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2B07-2990-3951-313B-A0EC1755D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9C27-E678-88A3-BA01-589A088E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D3A5C-D67B-913B-D306-4DCACC9A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6293-1148-5E7F-ACDF-03D5280C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C25DB-FCE7-1F87-7A50-A9ABC0C2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1036-6B6E-A760-1CD2-1F37BF4C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9112-277F-2A05-1EBD-EE4A262B0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58D11-87AD-44B6-A4C0-BC5DB30AC35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055B-1DB8-D767-1B5D-8569ED42A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13FE-0C30-2C92-68ED-173774A71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35A20-901C-4F7A-B130-8DFA3A83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2BAF64B-E0D8-5185-EFDD-6FB9482AE57B}"/>
              </a:ext>
            </a:extLst>
          </p:cNvPr>
          <p:cNvSpPr/>
          <p:nvPr/>
        </p:nvSpPr>
        <p:spPr>
          <a:xfrm>
            <a:off x="4809630" y="3866453"/>
            <a:ext cx="1099370" cy="1012723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Sqlite</a:t>
            </a:r>
            <a:endParaRPr lang="en-US" dirty="0"/>
          </a:p>
          <a:p>
            <a:pPr algn="ctr"/>
            <a:r>
              <a:rPr lang="en-US" dirty="0"/>
              <a:t>Tim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0E2ED-265B-61FD-081C-40D632EEB2ED}"/>
              </a:ext>
            </a:extLst>
          </p:cNvPr>
          <p:cNvSpPr/>
          <p:nvPr/>
        </p:nvSpPr>
        <p:spPr>
          <a:xfrm>
            <a:off x="6591144" y="3248724"/>
            <a:ext cx="2015608" cy="855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  <a:p>
            <a:pPr algn="ctr"/>
            <a:r>
              <a:rPr lang="en-US" dirty="0"/>
              <a:t>Christian</a:t>
            </a:r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38402DFA-C356-5D6D-4B43-FEB49A3ECBCE}"/>
              </a:ext>
            </a:extLst>
          </p:cNvPr>
          <p:cNvSpPr/>
          <p:nvPr/>
        </p:nvSpPr>
        <p:spPr>
          <a:xfrm>
            <a:off x="208713" y="3441288"/>
            <a:ext cx="1420753" cy="1012724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Source</a:t>
            </a:r>
          </a:p>
          <a:p>
            <a:pPr algn="ctr"/>
            <a:r>
              <a:rPr lang="en-US" sz="1400" dirty="0" err="1"/>
              <a:t>Apify</a:t>
            </a:r>
            <a:r>
              <a:rPr lang="en-US" sz="1400" dirty="0"/>
              <a:t> -&gt; 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2DB80-7C6A-5097-AFB2-A52E8B54B56E}"/>
              </a:ext>
            </a:extLst>
          </p:cNvPr>
          <p:cNvSpPr txBox="1"/>
          <p:nvPr/>
        </p:nvSpPr>
        <p:spPr>
          <a:xfrm>
            <a:off x="3994174" y="501897"/>
            <a:ext cx="3240194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Project </a:t>
            </a:r>
            <a:r>
              <a:rPr lang="en-US" dirty="0" err="1"/>
              <a:t>Mgmt</a:t>
            </a:r>
            <a:r>
              <a:rPr lang="en-US" dirty="0"/>
              <a:t> / ReadMe  (Tim)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GitHub (Christian)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Presentation  (Drew)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99CF6-9097-64A1-A995-02EC8B994390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 flipV="1">
            <a:off x="5909000" y="3676428"/>
            <a:ext cx="682144" cy="69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4C3F3E-8864-3A0A-41EA-D615FB748549}"/>
              </a:ext>
            </a:extLst>
          </p:cNvPr>
          <p:cNvSpPr/>
          <p:nvPr/>
        </p:nvSpPr>
        <p:spPr>
          <a:xfrm>
            <a:off x="2335903" y="3517408"/>
            <a:ext cx="2015608" cy="8554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Notebook</a:t>
            </a:r>
          </a:p>
          <a:p>
            <a:pPr algn="ctr"/>
            <a:r>
              <a:rPr lang="en-US" dirty="0"/>
              <a:t>(pandas)</a:t>
            </a:r>
          </a:p>
          <a:p>
            <a:pPr algn="ctr"/>
            <a:r>
              <a:rPr lang="en-US" dirty="0"/>
              <a:t>Tim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BFA69-1CB5-A39F-608A-8A4A755DCBB4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1629466" y="3945112"/>
            <a:ext cx="706437" cy="2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88037D-17D2-77F5-AC12-5F6B7B952BDB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4351511" y="3945112"/>
            <a:ext cx="458119" cy="427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319BE-6FEC-FB63-49E2-069E3EBF0696}"/>
              </a:ext>
            </a:extLst>
          </p:cNvPr>
          <p:cNvSpPr/>
          <p:nvPr/>
        </p:nvSpPr>
        <p:spPr>
          <a:xfrm>
            <a:off x="8738652" y="5451566"/>
            <a:ext cx="2015608" cy="855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Visualizations</a:t>
            </a:r>
          </a:p>
          <a:p>
            <a:pPr algn="ctr"/>
            <a:r>
              <a:rPr lang="en-US" dirty="0"/>
              <a:t>(Drew)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6361F4-2B42-0B8F-DF4E-753EDA179201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8606752" y="3676428"/>
            <a:ext cx="131900" cy="2202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1">
            <a:extLst>
              <a:ext uri="{FF2B5EF4-FFF2-40B4-BE49-F238E27FC236}">
                <a16:creationId xmlns:a16="http://schemas.microsoft.com/office/drawing/2014/main" id="{8684EF53-EF1F-1A4C-21D4-8CB7F027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/homes/for_sale/1_open/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716F83-17BF-A8C5-3696-594568DE5CFF}"/>
              </a:ext>
            </a:extLst>
          </p:cNvPr>
          <p:cNvCxnSpPr>
            <a:cxnSpLocks/>
            <a:stCxn id="4" idx="4"/>
            <a:endCxn id="37" idx="1"/>
          </p:cNvCxnSpPr>
          <p:nvPr/>
        </p:nvCxnSpPr>
        <p:spPr>
          <a:xfrm>
            <a:off x="5909000" y="4372815"/>
            <a:ext cx="2829652" cy="1506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45705A-C026-6AF9-9AAD-5D7EAFBE1BD5}"/>
              </a:ext>
            </a:extLst>
          </p:cNvPr>
          <p:cNvSpPr/>
          <p:nvPr/>
        </p:nvSpPr>
        <p:spPr>
          <a:xfrm>
            <a:off x="9530149" y="2573593"/>
            <a:ext cx="2015608" cy="855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9365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151341A-8F08-E927-2565-990528ED3730}"/>
              </a:ext>
            </a:extLst>
          </p:cNvPr>
          <p:cNvSpPr txBox="1"/>
          <p:nvPr/>
        </p:nvSpPr>
        <p:spPr>
          <a:xfrm>
            <a:off x="515787" y="330372"/>
            <a:ext cx="6130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PROJECT TIMELINE:</a:t>
            </a:r>
          </a:p>
          <a:p>
            <a:endParaRPr lang="en-US" dirty="0"/>
          </a:p>
          <a:p>
            <a:r>
              <a:rPr lang="en-US" dirty="0"/>
              <a:t>Wed – 5/29 – Define Project</a:t>
            </a:r>
          </a:p>
          <a:p>
            <a:r>
              <a:rPr lang="en-US" dirty="0"/>
              <a:t>Thu – 5/30  -  Data ETL  (Done)</a:t>
            </a:r>
          </a:p>
          <a:p>
            <a:r>
              <a:rPr lang="en-US" dirty="0"/>
              <a:t>Mon – 6/3 – Model Complete </a:t>
            </a:r>
          </a:p>
          <a:p>
            <a:r>
              <a:rPr lang="en-US" dirty="0"/>
              <a:t>Wed – 6/5 – Visualization Complete</a:t>
            </a:r>
          </a:p>
          <a:p>
            <a:r>
              <a:rPr lang="en-US" dirty="0"/>
              <a:t>Thu – 6/6 – ReadMe and Presentation Complete for Prep</a:t>
            </a:r>
          </a:p>
          <a:p>
            <a:r>
              <a:rPr lang="en-US" dirty="0"/>
              <a:t>Mon – 6/10 (Finals)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D92AE9-9B4F-5AF3-FB32-BC947FBA2396}"/>
              </a:ext>
            </a:extLst>
          </p:cNvPr>
          <p:cNvSpPr txBox="1"/>
          <p:nvPr/>
        </p:nvSpPr>
        <p:spPr>
          <a:xfrm>
            <a:off x="315791" y="4219305"/>
            <a:ext cx="44986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model_data</a:t>
            </a:r>
            <a:endParaRPr lang="en-US" u="sng" dirty="0"/>
          </a:p>
          <a:p>
            <a:pPr algn="ctr"/>
            <a:r>
              <a:rPr lang="en-US" dirty="0"/>
              <a:t>id = Column(Integer, </a:t>
            </a:r>
            <a:r>
              <a:rPr lang="en-US" dirty="0" err="1"/>
              <a:t>primary_key</a:t>
            </a:r>
            <a:r>
              <a:rPr lang="en-US" dirty="0"/>
              <a:t>=True)   </a:t>
            </a:r>
          </a:p>
          <a:p>
            <a:pPr algn="ctr"/>
            <a:r>
              <a:rPr lang="en-US" dirty="0"/>
              <a:t>beds = Column(Integer)    </a:t>
            </a:r>
          </a:p>
          <a:p>
            <a:pPr algn="ctr"/>
            <a:r>
              <a:rPr lang="en-US" dirty="0"/>
              <a:t>baths = Column(Integer)    </a:t>
            </a:r>
          </a:p>
          <a:p>
            <a:pPr algn="ctr"/>
            <a:r>
              <a:rPr lang="en-US" dirty="0" err="1"/>
              <a:t>sqft</a:t>
            </a:r>
            <a:r>
              <a:rPr lang="en-US" dirty="0"/>
              <a:t> = Column(Integer)    </a:t>
            </a:r>
          </a:p>
          <a:p>
            <a:pPr algn="ctr"/>
            <a:r>
              <a:rPr lang="en-US" dirty="0" err="1"/>
              <a:t>zipcode</a:t>
            </a:r>
            <a:r>
              <a:rPr lang="en-US" dirty="0"/>
              <a:t> = Column(String)    </a:t>
            </a:r>
          </a:p>
          <a:p>
            <a:pPr algn="ctr"/>
            <a:r>
              <a:rPr lang="en-US" dirty="0"/>
              <a:t>price = Column(Integer)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33D-C6D9-0034-7491-3F6121AFB23A}"/>
              </a:ext>
            </a:extLst>
          </p:cNvPr>
          <p:cNvSpPr txBox="1"/>
          <p:nvPr/>
        </p:nvSpPr>
        <p:spPr>
          <a:xfrm>
            <a:off x="7555177" y="330372"/>
            <a:ext cx="412103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reference_data</a:t>
            </a:r>
            <a:endParaRPr lang="en-US" u="sng" dirty="0"/>
          </a:p>
          <a:p>
            <a:pPr algn="ctr"/>
            <a:r>
              <a:rPr lang="en-US" dirty="0"/>
              <a:t>id = Column(Integer, </a:t>
            </a:r>
            <a:r>
              <a:rPr lang="en-US" dirty="0" err="1"/>
              <a:t>primary_key</a:t>
            </a:r>
            <a:r>
              <a:rPr lang="en-US" dirty="0"/>
              <a:t>=True)    price = Column(String)    </a:t>
            </a:r>
          </a:p>
          <a:p>
            <a:pPr algn="ctr"/>
            <a:r>
              <a:rPr lang="en-US" dirty="0"/>
              <a:t>city = Column(String)    </a:t>
            </a:r>
          </a:p>
          <a:p>
            <a:pPr algn="ctr"/>
            <a:r>
              <a:rPr lang="en-US" dirty="0" err="1"/>
              <a:t>zipcode</a:t>
            </a:r>
            <a:r>
              <a:rPr lang="en-US" dirty="0"/>
              <a:t> = Column(String)    </a:t>
            </a:r>
          </a:p>
          <a:p>
            <a:pPr algn="ctr"/>
            <a:r>
              <a:rPr lang="en-US" dirty="0" err="1"/>
              <a:t>sqft</a:t>
            </a:r>
            <a:r>
              <a:rPr lang="en-US" dirty="0"/>
              <a:t> = Column(Integer)    </a:t>
            </a:r>
          </a:p>
          <a:p>
            <a:pPr algn="ctr"/>
            <a:r>
              <a:rPr lang="en-US" dirty="0"/>
              <a:t>baths = Column(Integer)    </a:t>
            </a:r>
          </a:p>
          <a:p>
            <a:pPr algn="ctr"/>
            <a:r>
              <a:rPr lang="en-US" dirty="0"/>
              <a:t>beds = Column(Integer)    </a:t>
            </a:r>
          </a:p>
          <a:p>
            <a:pPr algn="ctr"/>
            <a:r>
              <a:rPr lang="en-US" dirty="0"/>
              <a:t>latitude = Column(Float)    </a:t>
            </a:r>
          </a:p>
          <a:p>
            <a:pPr algn="ctr"/>
            <a:r>
              <a:rPr lang="en-US" dirty="0"/>
              <a:t>longitude = Column(Float)    </a:t>
            </a:r>
          </a:p>
          <a:p>
            <a:pPr algn="ctr"/>
            <a:r>
              <a:rPr lang="en-US" dirty="0"/>
              <a:t>type = Column(String)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5EC9A-C9C6-E299-DC9C-D6D6E5370F6D}"/>
              </a:ext>
            </a:extLst>
          </p:cNvPr>
          <p:cNvSpPr txBox="1"/>
          <p:nvPr/>
        </p:nvSpPr>
        <p:spPr>
          <a:xfrm>
            <a:off x="6096000" y="4219304"/>
            <a:ext cx="449866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listed_data</a:t>
            </a:r>
            <a:endParaRPr lang="en-US" u="sng" dirty="0"/>
          </a:p>
          <a:p>
            <a:pPr algn="ctr"/>
            <a:r>
              <a:rPr lang="en-US" dirty="0"/>
              <a:t>id = Column(Integer, </a:t>
            </a:r>
            <a:r>
              <a:rPr lang="en-US" dirty="0" err="1"/>
              <a:t>primary_key</a:t>
            </a:r>
            <a:r>
              <a:rPr lang="en-US" dirty="0"/>
              <a:t>=True)   </a:t>
            </a:r>
          </a:p>
          <a:p>
            <a:pPr algn="ctr"/>
            <a:r>
              <a:rPr lang="en-US" dirty="0"/>
              <a:t>beds = Column(Integer)    </a:t>
            </a:r>
          </a:p>
          <a:p>
            <a:pPr algn="ctr"/>
            <a:r>
              <a:rPr lang="en-US" dirty="0"/>
              <a:t>baths = Column(Integer)    </a:t>
            </a:r>
          </a:p>
          <a:p>
            <a:pPr algn="ctr"/>
            <a:r>
              <a:rPr lang="en-US" dirty="0" err="1"/>
              <a:t>sqft</a:t>
            </a:r>
            <a:r>
              <a:rPr lang="en-US" dirty="0"/>
              <a:t> = Column(Integer)    </a:t>
            </a:r>
          </a:p>
          <a:p>
            <a:pPr algn="ctr"/>
            <a:r>
              <a:rPr lang="en-US" dirty="0" err="1"/>
              <a:t>zipcode</a:t>
            </a:r>
            <a:r>
              <a:rPr lang="en-US" dirty="0"/>
              <a:t> = Column(String)    </a:t>
            </a:r>
          </a:p>
          <a:p>
            <a:pPr algn="ctr"/>
            <a:r>
              <a:rPr lang="en-US" dirty="0" err="1"/>
              <a:t>Listed_price</a:t>
            </a:r>
            <a:endParaRPr lang="en-US" dirty="0"/>
          </a:p>
          <a:p>
            <a:pPr algn="ctr"/>
            <a:r>
              <a:rPr lang="en-US" dirty="0" err="1"/>
              <a:t>Predicted_price</a:t>
            </a:r>
            <a:r>
              <a:rPr lang="en-US" dirty="0"/>
              <a:t> = Column(Integer)</a:t>
            </a:r>
          </a:p>
        </p:txBody>
      </p:sp>
    </p:spTree>
    <p:extLst>
      <p:ext uri="{BB962C8B-B14F-4D97-AF65-F5344CB8AC3E}">
        <p14:creationId xmlns:p14="http://schemas.microsoft.com/office/powerpoint/2010/main" val="40591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E73D-82BA-825E-EACF-AC4206142470}"/>
              </a:ext>
            </a:extLst>
          </p:cNvPr>
          <p:cNvSpPr txBox="1"/>
          <p:nvPr/>
        </p:nvSpPr>
        <p:spPr>
          <a:xfrm>
            <a:off x="525619" y="291043"/>
            <a:ext cx="61306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Train against sold data (790 homes)</a:t>
            </a:r>
          </a:p>
          <a:p>
            <a:endParaRPr lang="en-US" u="sng" dirty="0"/>
          </a:p>
          <a:p>
            <a:r>
              <a:rPr lang="en-US" u="sng" dirty="0"/>
              <a:t>Run listed homes (527 homes) – predicted price. </a:t>
            </a:r>
          </a:p>
          <a:p>
            <a:endParaRPr lang="en-US" u="sng" dirty="0"/>
          </a:p>
          <a:p>
            <a:r>
              <a:rPr lang="en-US" u="sng" dirty="0"/>
              <a:t>Compare predicted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FCA0-5D5E-C6EF-0369-BC7E7084CB04}"/>
              </a:ext>
            </a:extLst>
          </p:cNvPr>
          <p:cNvSpPr txBox="1"/>
          <p:nvPr/>
        </p:nvSpPr>
        <p:spPr>
          <a:xfrm>
            <a:off x="1503928" y="2505670"/>
            <a:ext cx="61306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85001, 85005, 85010, 85200</a:t>
            </a:r>
          </a:p>
          <a:p>
            <a:pPr lvl="1"/>
            <a:r>
              <a:rPr lang="en-US" dirty="0"/>
              <a:t>1, 2,3,4 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213D7-1724-BFE4-6152-D4A4EE00D032}"/>
              </a:ext>
            </a:extLst>
          </p:cNvPr>
          <p:cNvSpPr txBox="1"/>
          <p:nvPr/>
        </p:nvSpPr>
        <p:spPr>
          <a:xfrm>
            <a:off x="7752552" y="2825218"/>
            <a:ext cx="42331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85007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289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Spendley</dc:creator>
  <cp:lastModifiedBy>Timothy Spendley</cp:lastModifiedBy>
  <cp:revision>5</cp:revision>
  <cp:lastPrinted>2024-05-29T22:05:41Z</cp:lastPrinted>
  <dcterms:created xsi:type="dcterms:W3CDTF">2024-05-29T21:48:40Z</dcterms:created>
  <dcterms:modified xsi:type="dcterms:W3CDTF">2024-05-31T03:25:13Z</dcterms:modified>
</cp:coreProperties>
</file>