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6" r:id="rId4"/>
    <p:sldId id="275" r:id="rId5"/>
    <p:sldId id="274" r:id="rId6"/>
    <p:sldId id="272" r:id="rId7"/>
    <p:sldId id="273" r:id="rId8"/>
    <p:sldId id="271" r:id="rId9"/>
    <p:sldId id="270" r:id="rId10"/>
    <p:sldId id="269" r:id="rId11"/>
    <p:sldId id="267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E69E-0E3B-D3F6-719A-4EC644C1D5FA}" v="13" dt="2022-10-18T15:02:02.500"/>
    <p1510:client id="{291AF11F-8A43-C62E-1A96-6D9F89F96A62}" v="46" dt="2022-10-17T02:59:22.456"/>
    <p1510:client id="{4119042E-7676-F0A4-440A-E5969A297898}" v="27" dt="2022-10-18T15:07:11.022"/>
    <p1510:client id="{42639F80-8286-193C-632C-A43F73ABA218}" v="15" dt="2022-10-18T02:02:35.788"/>
    <p1510:client id="{A82597A5-DBC4-0442-55C2-0552E24C5D8D}" v="353" dt="2022-10-18T04:26:1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90AD1-69A0-431A-B5B0-497903F78A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289773-FE98-4ED8-8CBE-3EFDB185E361}">
      <dgm:prSet/>
      <dgm:spPr/>
      <dgm:t>
        <a:bodyPr/>
        <a:lstStyle/>
        <a:p>
          <a:r>
            <a:rPr lang="en-US" b="1"/>
            <a:t>Defined Target User: Adolescent Demographic</a:t>
          </a:r>
          <a:endParaRPr lang="en-US"/>
        </a:p>
      </dgm:t>
    </dgm:pt>
    <dgm:pt modelId="{F008AFF7-FBBD-4307-8732-F38BF27075BD}" type="parTrans" cxnId="{25D7067A-9867-4ADE-95BD-2467939794B3}">
      <dgm:prSet/>
      <dgm:spPr/>
      <dgm:t>
        <a:bodyPr/>
        <a:lstStyle/>
        <a:p>
          <a:endParaRPr lang="en-US"/>
        </a:p>
      </dgm:t>
    </dgm:pt>
    <dgm:pt modelId="{A5DC839E-C3AC-4B20-A438-3FEFBB3E4D73}" type="sibTrans" cxnId="{25D7067A-9867-4ADE-95BD-2467939794B3}">
      <dgm:prSet/>
      <dgm:spPr/>
      <dgm:t>
        <a:bodyPr/>
        <a:lstStyle/>
        <a:p>
          <a:endParaRPr lang="en-US"/>
        </a:p>
      </dgm:t>
    </dgm:pt>
    <dgm:pt modelId="{231BB996-9985-4661-B07D-0ADF4094C997}">
      <dgm:prSet/>
      <dgm:spPr/>
      <dgm:t>
        <a:bodyPr/>
        <a:lstStyle/>
        <a:p>
          <a:r>
            <a:rPr lang="en-US" b="1"/>
            <a:t>Interested in Sciences and Animals, New Technology, and Exploration</a:t>
          </a:r>
          <a:endParaRPr lang="en-US"/>
        </a:p>
      </dgm:t>
    </dgm:pt>
    <dgm:pt modelId="{EA3BEE10-39D1-48A1-8D3A-C7347FF462A9}" type="parTrans" cxnId="{36488CA8-7715-4D7F-88A4-64F96D950723}">
      <dgm:prSet/>
      <dgm:spPr/>
      <dgm:t>
        <a:bodyPr/>
        <a:lstStyle/>
        <a:p>
          <a:endParaRPr lang="en-US"/>
        </a:p>
      </dgm:t>
    </dgm:pt>
    <dgm:pt modelId="{5686E867-ACEF-47B5-BD97-A34B3F6F184B}" type="sibTrans" cxnId="{36488CA8-7715-4D7F-88A4-64F96D950723}">
      <dgm:prSet/>
      <dgm:spPr/>
      <dgm:t>
        <a:bodyPr/>
        <a:lstStyle/>
        <a:p>
          <a:endParaRPr lang="en-US"/>
        </a:p>
      </dgm:t>
    </dgm:pt>
    <dgm:pt modelId="{2A413605-3B95-4D45-9DBC-8649AC0ED11D}">
      <dgm:prSet/>
      <dgm:spPr/>
      <dgm:t>
        <a:bodyPr/>
        <a:lstStyle/>
        <a:p>
          <a:r>
            <a:rPr lang="en-US" b="1"/>
            <a:t>Target Audience assumed to be able to play this simulator using an accessible device, and do not need any external installation of hardware (already has a webcam)</a:t>
          </a:r>
          <a:endParaRPr lang="en-US"/>
        </a:p>
      </dgm:t>
    </dgm:pt>
    <dgm:pt modelId="{349BB839-EBC2-4AFB-BC9D-C839533DF31A}" type="parTrans" cxnId="{B9D9A276-E7F9-4045-A368-B6BC23EF1D80}">
      <dgm:prSet/>
      <dgm:spPr/>
      <dgm:t>
        <a:bodyPr/>
        <a:lstStyle/>
        <a:p>
          <a:endParaRPr lang="en-US"/>
        </a:p>
      </dgm:t>
    </dgm:pt>
    <dgm:pt modelId="{2E5BC260-7CC2-48FA-B5AD-2D2CEF806900}" type="sibTrans" cxnId="{B9D9A276-E7F9-4045-A368-B6BC23EF1D80}">
      <dgm:prSet/>
      <dgm:spPr/>
      <dgm:t>
        <a:bodyPr/>
        <a:lstStyle/>
        <a:p>
          <a:endParaRPr lang="en-US"/>
        </a:p>
      </dgm:t>
    </dgm:pt>
    <dgm:pt modelId="{F4F5955D-CB4A-461C-97D7-DA81EE93EBB7}" type="pres">
      <dgm:prSet presAssocID="{D2B90AD1-69A0-431A-B5B0-497903F78AB3}" presName="linear" presStyleCnt="0">
        <dgm:presLayoutVars>
          <dgm:animLvl val="lvl"/>
          <dgm:resizeHandles val="exact"/>
        </dgm:presLayoutVars>
      </dgm:prSet>
      <dgm:spPr/>
    </dgm:pt>
    <dgm:pt modelId="{F8E40F65-DAD7-4723-98D3-D4B8BABDC1D4}" type="pres">
      <dgm:prSet presAssocID="{CD289773-FE98-4ED8-8CBE-3EFDB185E3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F7499-A077-404F-A5A8-DE35DD22D8EE}" type="pres">
      <dgm:prSet presAssocID="{A5DC839E-C3AC-4B20-A438-3FEFBB3E4D73}" presName="spacer" presStyleCnt="0"/>
      <dgm:spPr/>
    </dgm:pt>
    <dgm:pt modelId="{7004074C-105D-409E-9786-F210FDC8DC83}" type="pres">
      <dgm:prSet presAssocID="{231BB996-9985-4661-B07D-0ADF4094C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B9E5BF-38FB-4013-9C7F-DE76F4E452AB}" type="pres">
      <dgm:prSet presAssocID="{5686E867-ACEF-47B5-BD97-A34B3F6F184B}" presName="spacer" presStyleCnt="0"/>
      <dgm:spPr/>
    </dgm:pt>
    <dgm:pt modelId="{5C0590B3-155F-4A75-8BE5-9B6069ED9FD5}" type="pres">
      <dgm:prSet presAssocID="{2A413605-3B95-4D45-9DBC-8649AC0ED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CB236F-8555-4ED2-9B36-5F351F3149C3}" type="presOf" srcId="{D2B90AD1-69A0-431A-B5B0-497903F78AB3}" destId="{F4F5955D-CB4A-461C-97D7-DA81EE93EBB7}" srcOrd="0" destOrd="0" presId="urn:microsoft.com/office/officeart/2005/8/layout/vList2"/>
    <dgm:cxn modelId="{C43E9254-B92C-43AD-B369-305B3DB3C1D2}" type="presOf" srcId="{CD289773-FE98-4ED8-8CBE-3EFDB185E361}" destId="{F8E40F65-DAD7-4723-98D3-D4B8BABDC1D4}" srcOrd="0" destOrd="0" presId="urn:microsoft.com/office/officeart/2005/8/layout/vList2"/>
    <dgm:cxn modelId="{B9D9A276-E7F9-4045-A368-B6BC23EF1D80}" srcId="{D2B90AD1-69A0-431A-B5B0-497903F78AB3}" destId="{2A413605-3B95-4D45-9DBC-8649AC0ED11D}" srcOrd="2" destOrd="0" parTransId="{349BB839-EBC2-4AFB-BC9D-C839533DF31A}" sibTransId="{2E5BC260-7CC2-48FA-B5AD-2D2CEF806900}"/>
    <dgm:cxn modelId="{25D7067A-9867-4ADE-95BD-2467939794B3}" srcId="{D2B90AD1-69A0-431A-B5B0-497903F78AB3}" destId="{CD289773-FE98-4ED8-8CBE-3EFDB185E361}" srcOrd="0" destOrd="0" parTransId="{F008AFF7-FBBD-4307-8732-F38BF27075BD}" sibTransId="{A5DC839E-C3AC-4B20-A438-3FEFBB3E4D73}"/>
    <dgm:cxn modelId="{36488CA8-7715-4D7F-88A4-64F96D950723}" srcId="{D2B90AD1-69A0-431A-B5B0-497903F78AB3}" destId="{231BB996-9985-4661-B07D-0ADF4094C997}" srcOrd="1" destOrd="0" parTransId="{EA3BEE10-39D1-48A1-8D3A-C7347FF462A9}" sibTransId="{5686E867-ACEF-47B5-BD97-A34B3F6F184B}"/>
    <dgm:cxn modelId="{394D66B4-825F-479F-940B-D5D484A8822E}" type="presOf" srcId="{2A413605-3B95-4D45-9DBC-8649AC0ED11D}" destId="{5C0590B3-155F-4A75-8BE5-9B6069ED9FD5}" srcOrd="0" destOrd="0" presId="urn:microsoft.com/office/officeart/2005/8/layout/vList2"/>
    <dgm:cxn modelId="{DC5F37E4-1971-4134-B583-5A2D611FC3AD}" type="presOf" srcId="{231BB996-9985-4661-B07D-0ADF4094C997}" destId="{7004074C-105D-409E-9786-F210FDC8DC83}" srcOrd="0" destOrd="0" presId="urn:microsoft.com/office/officeart/2005/8/layout/vList2"/>
    <dgm:cxn modelId="{22602471-B37F-4BB4-A2AC-97005CAADDD5}" type="presParOf" srcId="{F4F5955D-CB4A-461C-97D7-DA81EE93EBB7}" destId="{F8E40F65-DAD7-4723-98D3-D4B8BABDC1D4}" srcOrd="0" destOrd="0" presId="urn:microsoft.com/office/officeart/2005/8/layout/vList2"/>
    <dgm:cxn modelId="{A5EFE022-24B4-4B32-BDAB-B4E28E5ED726}" type="presParOf" srcId="{F4F5955D-CB4A-461C-97D7-DA81EE93EBB7}" destId="{515F7499-A077-404F-A5A8-DE35DD22D8EE}" srcOrd="1" destOrd="0" presId="urn:microsoft.com/office/officeart/2005/8/layout/vList2"/>
    <dgm:cxn modelId="{2FB2F282-1333-4095-9975-A3E9D668B916}" type="presParOf" srcId="{F4F5955D-CB4A-461C-97D7-DA81EE93EBB7}" destId="{7004074C-105D-409E-9786-F210FDC8DC83}" srcOrd="2" destOrd="0" presId="urn:microsoft.com/office/officeart/2005/8/layout/vList2"/>
    <dgm:cxn modelId="{F6CC795E-941E-4033-845A-E272AD42F803}" type="presParOf" srcId="{F4F5955D-CB4A-461C-97D7-DA81EE93EBB7}" destId="{ABB9E5BF-38FB-4013-9C7F-DE76F4E452AB}" srcOrd="3" destOrd="0" presId="urn:microsoft.com/office/officeart/2005/8/layout/vList2"/>
    <dgm:cxn modelId="{D0BFBC94-1E93-4E56-A928-F74C07F923F6}" type="presParOf" srcId="{F4F5955D-CB4A-461C-97D7-DA81EE93EBB7}" destId="{5C0590B3-155F-4A75-8BE5-9B6069ED9F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407AF-CB58-4DA7-956E-F301323164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78C74-4C41-4A87-8EA0-BA6632A53B19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22 Test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cases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total</a:t>
          </a:r>
          <a:endParaRPr lang="en-US" b="0"/>
        </a:p>
      </dgm:t>
    </dgm:pt>
    <dgm:pt modelId="{E889910B-8CEE-4567-88ED-BBB2C2CDFAFD}" type="parTrans" cxnId="{23FFE1ED-3DC3-4A45-B3AC-C1C0B1327187}">
      <dgm:prSet/>
      <dgm:spPr/>
      <dgm:t>
        <a:bodyPr/>
        <a:lstStyle/>
        <a:p>
          <a:endParaRPr lang="en-US"/>
        </a:p>
      </dgm:t>
    </dgm:pt>
    <dgm:pt modelId="{F688B06A-5BE5-468A-AD59-523F6FCBBCF3}" type="sibTrans" cxnId="{23FFE1ED-3DC3-4A45-B3AC-C1C0B1327187}">
      <dgm:prSet/>
      <dgm:spPr/>
      <dgm:t>
        <a:bodyPr/>
        <a:lstStyle/>
        <a:p>
          <a:endParaRPr lang="en-US"/>
        </a:p>
      </dgm:t>
    </dgm:pt>
    <dgm:pt modelId="{3321D894-91BB-48EE-BACC-82B8B37C07AB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19</a:t>
          </a:r>
          <a:r>
            <a:rPr lang="en-US" b="0"/>
            <a:t> Test cases for</a:t>
          </a:r>
          <a:r>
            <a:rPr lang="en-US" b="0">
              <a:latin typeface="Calibri Light" panose="020F0302020204030204"/>
            </a:rPr>
            <a:t> </a:t>
          </a:r>
          <a:r>
            <a:rPr lang="en-US" b="0" err="1">
              <a:latin typeface="Calibri Light" panose="020F0302020204030204"/>
            </a:rPr>
            <a:t>euler</a:t>
          </a:r>
          <a:r>
            <a:rPr lang="en-US" b="0">
              <a:latin typeface="Calibri Light" panose="020F0302020204030204"/>
            </a:rPr>
            <a:t> angle </a:t>
          </a:r>
          <a:r>
            <a:rPr lang="en-US">
              <a:latin typeface="Calibri Light" panose="020F0302020204030204"/>
            </a:rPr>
            <a:t>functions</a:t>
          </a:r>
          <a:endParaRPr lang="en-US"/>
        </a:p>
      </dgm:t>
    </dgm:pt>
    <dgm:pt modelId="{F6F47305-2F91-4C0C-A596-BADD43D19BE8}" type="parTrans" cxnId="{74BDC937-520B-46B6-AE99-30B9B35E3449}">
      <dgm:prSet/>
      <dgm:spPr/>
      <dgm:t>
        <a:bodyPr/>
        <a:lstStyle/>
        <a:p>
          <a:endParaRPr lang="en-US"/>
        </a:p>
      </dgm:t>
    </dgm:pt>
    <dgm:pt modelId="{252DB88F-9F21-4652-ADC7-F549DDF14D11}" type="sibTrans" cxnId="{74BDC937-520B-46B6-AE99-30B9B35E3449}">
      <dgm:prSet/>
      <dgm:spPr/>
      <dgm:t>
        <a:bodyPr/>
        <a:lstStyle/>
        <a:p>
          <a:endParaRPr lang="en-US"/>
        </a:p>
      </dgm:t>
    </dgm:pt>
    <dgm:pt modelId="{BC7111B9-9A10-44D1-8A7E-1EB5737C8026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3 Test</a:t>
          </a:r>
          <a:r>
            <a:rPr lang="en-US" b="0"/>
            <a:t> cases for </a:t>
          </a:r>
          <a:r>
            <a:rPr lang="en-US" b="0">
              <a:latin typeface="Calibri Light" panose="020F0302020204030204"/>
            </a:rPr>
            <a:t>pose angle decomposition</a:t>
          </a:r>
          <a:endParaRPr lang="en-US" b="0"/>
        </a:p>
      </dgm:t>
    </dgm:pt>
    <dgm:pt modelId="{563581F3-B2F1-4C1E-B438-C1FF4C52752C}" type="parTrans" cxnId="{EA2AF63D-5315-4257-95E4-89D3E1492E51}">
      <dgm:prSet/>
      <dgm:spPr/>
      <dgm:t>
        <a:bodyPr/>
        <a:lstStyle/>
        <a:p>
          <a:endParaRPr lang="en-US"/>
        </a:p>
      </dgm:t>
    </dgm:pt>
    <dgm:pt modelId="{B8143765-FBDF-4CB5-9624-32CD4F327A6E}" type="sibTrans" cxnId="{EA2AF63D-5315-4257-95E4-89D3E1492E51}">
      <dgm:prSet/>
      <dgm:spPr/>
      <dgm:t>
        <a:bodyPr/>
        <a:lstStyle/>
        <a:p>
          <a:endParaRPr lang="en-US"/>
        </a:p>
      </dgm:t>
    </dgm:pt>
    <dgm:pt modelId="{8F1DC5C8-65E1-4CB4-BE8A-1BE99F9F92F6}" type="pres">
      <dgm:prSet presAssocID="{067407AF-CB58-4DA7-956E-F301323164FD}" presName="linear" presStyleCnt="0">
        <dgm:presLayoutVars>
          <dgm:animLvl val="lvl"/>
          <dgm:resizeHandles val="exact"/>
        </dgm:presLayoutVars>
      </dgm:prSet>
      <dgm:spPr/>
    </dgm:pt>
    <dgm:pt modelId="{7EC35759-6472-480A-86AE-4C11E88DA09A}" type="pres">
      <dgm:prSet presAssocID="{50C78C74-4C41-4A87-8EA0-BA6632A53B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37E01D-12EA-475D-85FB-ABAD43B44490}" type="pres">
      <dgm:prSet presAssocID="{F688B06A-5BE5-468A-AD59-523F6FCBBCF3}" presName="spacer" presStyleCnt="0"/>
      <dgm:spPr/>
    </dgm:pt>
    <dgm:pt modelId="{9B4C99D4-21E6-4428-99E8-46831B1B7DC8}" type="pres">
      <dgm:prSet presAssocID="{3321D894-91BB-48EE-BACC-82B8B37C07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45E406-7BA6-4748-B9F4-B2D1CD6A3BA4}" type="pres">
      <dgm:prSet presAssocID="{252DB88F-9F21-4652-ADC7-F549DDF14D11}" presName="spacer" presStyleCnt="0"/>
      <dgm:spPr/>
    </dgm:pt>
    <dgm:pt modelId="{CF431BE1-4AD4-4000-8FBE-D2E633DB2B43}" type="pres">
      <dgm:prSet presAssocID="{BC7111B9-9A10-44D1-8A7E-1EB5737C80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AB5D13-7FE0-4431-B50A-9A4EBA8E51F3}" type="presOf" srcId="{BC7111B9-9A10-44D1-8A7E-1EB5737C8026}" destId="{CF431BE1-4AD4-4000-8FBE-D2E633DB2B43}" srcOrd="0" destOrd="0" presId="urn:microsoft.com/office/officeart/2005/8/layout/vList2"/>
    <dgm:cxn modelId="{74BDC937-520B-46B6-AE99-30B9B35E3449}" srcId="{067407AF-CB58-4DA7-956E-F301323164FD}" destId="{3321D894-91BB-48EE-BACC-82B8B37C07AB}" srcOrd="1" destOrd="0" parTransId="{F6F47305-2F91-4C0C-A596-BADD43D19BE8}" sibTransId="{252DB88F-9F21-4652-ADC7-F549DDF14D11}"/>
    <dgm:cxn modelId="{EA2AF63D-5315-4257-95E4-89D3E1492E51}" srcId="{067407AF-CB58-4DA7-956E-F301323164FD}" destId="{BC7111B9-9A10-44D1-8A7E-1EB5737C8026}" srcOrd="2" destOrd="0" parTransId="{563581F3-B2F1-4C1E-B438-C1FF4C52752C}" sibTransId="{B8143765-FBDF-4CB5-9624-32CD4F327A6E}"/>
    <dgm:cxn modelId="{2631C245-1C8A-448D-9072-15CF0F5E007A}" type="presOf" srcId="{3321D894-91BB-48EE-BACC-82B8B37C07AB}" destId="{9B4C99D4-21E6-4428-99E8-46831B1B7DC8}" srcOrd="0" destOrd="0" presId="urn:microsoft.com/office/officeart/2005/8/layout/vList2"/>
    <dgm:cxn modelId="{989D70A9-6DF4-4A14-914F-732BD3853114}" type="presOf" srcId="{50C78C74-4C41-4A87-8EA0-BA6632A53B19}" destId="{7EC35759-6472-480A-86AE-4C11E88DA09A}" srcOrd="0" destOrd="0" presId="urn:microsoft.com/office/officeart/2005/8/layout/vList2"/>
    <dgm:cxn modelId="{23FFE1ED-3DC3-4A45-B3AC-C1C0B1327187}" srcId="{067407AF-CB58-4DA7-956E-F301323164FD}" destId="{50C78C74-4C41-4A87-8EA0-BA6632A53B19}" srcOrd="0" destOrd="0" parTransId="{E889910B-8CEE-4567-88ED-BBB2C2CDFAFD}" sibTransId="{F688B06A-5BE5-468A-AD59-523F6FCBBCF3}"/>
    <dgm:cxn modelId="{468DD0F4-283B-4A01-B80E-DE72FD9F2144}" type="presOf" srcId="{067407AF-CB58-4DA7-956E-F301323164FD}" destId="{8F1DC5C8-65E1-4CB4-BE8A-1BE99F9F92F6}" srcOrd="0" destOrd="0" presId="urn:microsoft.com/office/officeart/2005/8/layout/vList2"/>
    <dgm:cxn modelId="{482A737E-32A1-4A92-863F-FF4C130A5C58}" type="presParOf" srcId="{8F1DC5C8-65E1-4CB4-BE8A-1BE99F9F92F6}" destId="{7EC35759-6472-480A-86AE-4C11E88DA09A}" srcOrd="0" destOrd="0" presId="urn:microsoft.com/office/officeart/2005/8/layout/vList2"/>
    <dgm:cxn modelId="{EDCE82D2-20E2-47AD-9A89-187B5ABA06D5}" type="presParOf" srcId="{8F1DC5C8-65E1-4CB4-BE8A-1BE99F9F92F6}" destId="{2B37E01D-12EA-475D-85FB-ABAD43B44490}" srcOrd="1" destOrd="0" presId="urn:microsoft.com/office/officeart/2005/8/layout/vList2"/>
    <dgm:cxn modelId="{D0ED7110-DB9D-4C70-B1ED-68B985D6844A}" type="presParOf" srcId="{8F1DC5C8-65E1-4CB4-BE8A-1BE99F9F92F6}" destId="{9B4C99D4-21E6-4428-99E8-46831B1B7DC8}" srcOrd="2" destOrd="0" presId="urn:microsoft.com/office/officeart/2005/8/layout/vList2"/>
    <dgm:cxn modelId="{BA54BA97-01E2-4E41-8EFA-DE28EEB906E2}" type="presParOf" srcId="{8F1DC5C8-65E1-4CB4-BE8A-1BE99F9F92F6}" destId="{BF45E406-7BA6-4748-B9F4-B2D1CD6A3BA4}" srcOrd="3" destOrd="0" presId="urn:microsoft.com/office/officeart/2005/8/layout/vList2"/>
    <dgm:cxn modelId="{E0BE1E51-8EA8-4043-8215-86DB10BB0529}" type="presParOf" srcId="{8F1DC5C8-65E1-4CB4-BE8A-1BE99F9F92F6}" destId="{CF431BE1-4AD4-4000-8FBE-D2E633DB2B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4E341-07E6-43EC-A50E-3BC436506B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A9C96-73DA-4A0A-90C3-8D2289FC0CB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Think</a:t>
          </a:r>
          <a:endParaRPr lang="en-US"/>
        </a:p>
      </dgm:t>
    </dgm:pt>
    <dgm:pt modelId="{4FA62185-EC00-4A22-ADB2-AC8B9F2B9065}" type="parTrans" cxnId="{364440C3-077A-4AD3-9B4C-B76C9300EC1E}">
      <dgm:prSet/>
      <dgm:spPr/>
      <dgm:t>
        <a:bodyPr/>
        <a:lstStyle/>
        <a:p>
          <a:endParaRPr lang="en-US"/>
        </a:p>
      </dgm:t>
    </dgm:pt>
    <dgm:pt modelId="{A289BAF6-CC71-48A1-B283-4EA16567DD26}" type="sibTrans" cxnId="{364440C3-077A-4AD3-9B4C-B76C9300EC1E}">
      <dgm:prSet/>
      <dgm:spPr/>
      <dgm:t>
        <a:bodyPr/>
        <a:lstStyle/>
        <a:p>
          <a:endParaRPr lang="en-US"/>
        </a:p>
      </dgm:t>
    </dgm:pt>
    <dgm:pt modelId="{597476FF-CEE0-4540-A74D-33E79F93F28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Code</a:t>
          </a:r>
          <a:endParaRPr lang="en-US"/>
        </a:p>
      </dgm:t>
    </dgm:pt>
    <dgm:pt modelId="{C95DBBF1-BDF6-49E1-84A5-4CDB81812F88}" type="parTrans" cxnId="{69A4B1A3-FD7A-47FF-98E5-5859477F85DA}">
      <dgm:prSet/>
      <dgm:spPr/>
      <dgm:t>
        <a:bodyPr/>
        <a:lstStyle/>
        <a:p>
          <a:endParaRPr lang="en-US"/>
        </a:p>
      </dgm:t>
    </dgm:pt>
    <dgm:pt modelId="{5D0B818B-FD70-4309-89F1-E007FEE81CC6}" type="sibTrans" cxnId="{69A4B1A3-FD7A-47FF-98E5-5859477F85DA}">
      <dgm:prSet/>
      <dgm:spPr/>
      <dgm:t>
        <a:bodyPr/>
        <a:lstStyle/>
        <a:p>
          <a:endParaRPr lang="en-US"/>
        </a:p>
      </dgm:t>
    </dgm:pt>
    <dgm:pt modelId="{A7B28447-B3E0-48B8-AE2C-66E99091DB63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Play</a:t>
          </a:r>
          <a:endParaRPr lang="en-US"/>
        </a:p>
      </dgm:t>
    </dgm:pt>
    <dgm:pt modelId="{388BE513-4187-4BD1-9279-313D189F0B09}" type="parTrans" cxnId="{10E83F96-C848-4235-AD9F-C31EA0A00D11}">
      <dgm:prSet/>
      <dgm:spPr/>
      <dgm:t>
        <a:bodyPr/>
        <a:lstStyle/>
        <a:p>
          <a:endParaRPr lang="en-US"/>
        </a:p>
      </dgm:t>
    </dgm:pt>
    <dgm:pt modelId="{EC7C0BA8-6B87-4A1F-91BF-0E5E492241B8}" type="sibTrans" cxnId="{10E83F96-C848-4235-AD9F-C31EA0A00D11}">
      <dgm:prSet/>
      <dgm:spPr/>
      <dgm:t>
        <a:bodyPr/>
        <a:lstStyle/>
        <a:p>
          <a:endParaRPr lang="en-US"/>
        </a:p>
      </dgm:t>
    </dgm:pt>
    <dgm:pt modelId="{F5804BDB-ABA7-414B-BE2B-087BF1260224}" type="pres">
      <dgm:prSet presAssocID="{D024E341-07E6-43EC-A50E-3BC436506BBC}" presName="cycle" presStyleCnt="0">
        <dgm:presLayoutVars>
          <dgm:dir/>
          <dgm:resizeHandles val="exact"/>
        </dgm:presLayoutVars>
      </dgm:prSet>
      <dgm:spPr/>
    </dgm:pt>
    <dgm:pt modelId="{DE4BE651-C102-46C0-9D46-3FCE27DC44F6}" type="pres">
      <dgm:prSet presAssocID="{4E4A9C96-73DA-4A0A-90C3-8D2289FC0CB2}" presName="node" presStyleLbl="node1" presStyleIdx="0" presStyleCnt="3">
        <dgm:presLayoutVars>
          <dgm:bulletEnabled val="1"/>
        </dgm:presLayoutVars>
      </dgm:prSet>
      <dgm:spPr/>
    </dgm:pt>
    <dgm:pt modelId="{F0A8285B-00DE-4C36-A06D-D6E9ED228CAD}" type="pres">
      <dgm:prSet presAssocID="{A289BAF6-CC71-48A1-B283-4EA16567DD26}" presName="sibTrans" presStyleLbl="sibTrans2D1" presStyleIdx="0" presStyleCnt="3"/>
      <dgm:spPr/>
    </dgm:pt>
    <dgm:pt modelId="{EA2E8DF2-5454-47A5-9D04-25D20986474F}" type="pres">
      <dgm:prSet presAssocID="{A289BAF6-CC71-48A1-B283-4EA16567DD26}" presName="connectorText" presStyleLbl="sibTrans2D1" presStyleIdx="0" presStyleCnt="3"/>
      <dgm:spPr/>
    </dgm:pt>
    <dgm:pt modelId="{11E6F3A7-C0F4-44F5-B86F-D522D1C4186E}" type="pres">
      <dgm:prSet presAssocID="{597476FF-CEE0-4540-A74D-33E79F93F281}" presName="node" presStyleLbl="node1" presStyleIdx="1" presStyleCnt="3">
        <dgm:presLayoutVars>
          <dgm:bulletEnabled val="1"/>
        </dgm:presLayoutVars>
      </dgm:prSet>
      <dgm:spPr/>
    </dgm:pt>
    <dgm:pt modelId="{73BF1E45-64EA-46E7-8817-09A3820551A8}" type="pres">
      <dgm:prSet presAssocID="{5D0B818B-FD70-4309-89F1-E007FEE81CC6}" presName="sibTrans" presStyleLbl="sibTrans2D1" presStyleIdx="1" presStyleCnt="3"/>
      <dgm:spPr/>
    </dgm:pt>
    <dgm:pt modelId="{A3FDB3B3-683F-418A-A09A-CEB8EB0302EE}" type="pres">
      <dgm:prSet presAssocID="{5D0B818B-FD70-4309-89F1-E007FEE81CC6}" presName="connectorText" presStyleLbl="sibTrans2D1" presStyleIdx="1" presStyleCnt="3"/>
      <dgm:spPr/>
    </dgm:pt>
    <dgm:pt modelId="{535AAA94-606D-4B0C-89E1-6D428FDC6AF4}" type="pres">
      <dgm:prSet presAssocID="{A7B28447-B3E0-48B8-AE2C-66E99091DB63}" presName="node" presStyleLbl="node1" presStyleIdx="2" presStyleCnt="3">
        <dgm:presLayoutVars>
          <dgm:bulletEnabled val="1"/>
        </dgm:presLayoutVars>
      </dgm:prSet>
      <dgm:spPr/>
    </dgm:pt>
    <dgm:pt modelId="{507FDE9D-EE86-47CE-A0BB-A3CC36C97D0D}" type="pres">
      <dgm:prSet presAssocID="{EC7C0BA8-6B87-4A1F-91BF-0E5E492241B8}" presName="sibTrans" presStyleLbl="sibTrans2D1" presStyleIdx="2" presStyleCnt="3"/>
      <dgm:spPr/>
    </dgm:pt>
    <dgm:pt modelId="{6BA82DBE-42B8-492D-AF4A-9CA446136FDE}" type="pres">
      <dgm:prSet presAssocID="{EC7C0BA8-6B87-4A1F-91BF-0E5E492241B8}" presName="connectorText" presStyleLbl="sibTrans2D1" presStyleIdx="2" presStyleCnt="3"/>
      <dgm:spPr/>
    </dgm:pt>
  </dgm:ptLst>
  <dgm:cxnLst>
    <dgm:cxn modelId="{A07EAD0C-0D96-4240-A5CA-40A84AD1A281}" type="presOf" srcId="{A289BAF6-CC71-48A1-B283-4EA16567DD26}" destId="{F0A8285B-00DE-4C36-A06D-D6E9ED228CAD}" srcOrd="0" destOrd="0" presId="urn:microsoft.com/office/officeart/2005/8/layout/cycle2"/>
    <dgm:cxn modelId="{E35DD20F-1AE4-4255-A039-ABE268CE9E7A}" type="presOf" srcId="{EC7C0BA8-6B87-4A1F-91BF-0E5E492241B8}" destId="{507FDE9D-EE86-47CE-A0BB-A3CC36C97D0D}" srcOrd="0" destOrd="0" presId="urn:microsoft.com/office/officeart/2005/8/layout/cycle2"/>
    <dgm:cxn modelId="{4C9B1917-3FBF-4A2B-AAFD-A8795FE82270}" type="presOf" srcId="{A289BAF6-CC71-48A1-B283-4EA16567DD26}" destId="{EA2E8DF2-5454-47A5-9D04-25D20986474F}" srcOrd="1" destOrd="0" presId="urn:microsoft.com/office/officeart/2005/8/layout/cycle2"/>
    <dgm:cxn modelId="{F95F531A-4F80-46D8-9B5C-BC5D422CE76D}" type="presOf" srcId="{4E4A9C96-73DA-4A0A-90C3-8D2289FC0CB2}" destId="{DE4BE651-C102-46C0-9D46-3FCE27DC44F6}" srcOrd="0" destOrd="0" presId="urn:microsoft.com/office/officeart/2005/8/layout/cycle2"/>
    <dgm:cxn modelId="{A5E72B35-73FC-4F46-8799-951124D12F82}" type="presOf" srcId="{5D0B818B-FD70-4309-89F1-E007FEE81CC6}" destId="{73BF1E45-64EA-46E7-8817-09A3820551A8}" srcOrd="0" destOrd="0" presId="urn:microsoft.com/office/officeart/2005/8/layout/cycle2"/>
    <dgm:cxn modelId="{1AE34A60-97DA-440D-B45A-5E707F10DD2E}" type="presOf" srcId="{5D0B818B-FD70-4309-89F1-E007FEE81CC6}" destId="{A3FDB3B3-683F-418A-A09A-CEB8EB0302EE}" srcOrd="1" destOrd="0" presId="urn:microsoft.com/office/officeart/2005/8/layout/cycle2"/>
    <dgm:cxn modelId="{7296F981-AB88-46A2-AB46-572266630CA9}" type="presOf" srcId="{EC7C0BA8-6B87-4A1F-91BF-0E5E492241B8}" destId="{6BA82DBE-42B8-492D-AF4A-9CA446136FDE}" srcOrd="1" destOrd="0" presId="urn:microsoft.com/office/officeart/2005/8/layout/cycle2"/>
    <dgm:cxn modelId="{198D828C-84EF-4062-92A0-D05B5C63C58E}" type="presOf" srcId="{A7B28447-B3E0-48B8-AE2C-66E99091DB63}" destId="{535AAA94-606D-4B0C-89E1-6D428FDC6AF4}" srcOrd="0" destOrd="0" presId="urn:microsoft.com/office/officeart/2005/8/layout/cycle2"/>
    <dgm:cxn modelId="{10E83F96-C848-4235-AD9F-C31EA0A00D11}" srcId="{D024E341-07E6-43EC-A50E-3BC436506BBC}" destId="{A7B28447-B3E0-48B8-AE2C-66E99091DB63}" srcOrd="2" destOrd="0" parTransId="{388BE513-4187-4BD1-9279-313D189F0B09}" sibTransId="{EC7C0BA8-6B87-4A1F-91BF-0E5E492241B8}"/>
    <dgm:cxn modelId="{69A4B1A3-FD7A-47FF-98E5-5859477F85DA}" srcId="{D024E341-07E6-43EC-A50E-3BC436506BBC}" destId="{597476FF-CEE0-4540-A74D-33E79F93F281}" srcOrd="1" destOrd="0" parTransId="{C95DBBF1-BDF6-49E1-84A5-4CDB81812F88}" sibTransId="{5D0B818B-FD70-4309-89F1-E007FEE81CC6}"/>
    <dgm:cxn modelId="{8A8D17A7-211B-4730-B6DE-9F263D40B1E2}" type="presOf" srcId="{597476FF-CEE0-4540-A74D-33E79F93F281}" destId="{11E6F3A7-C0F4-44F5-B86F-D522D1C4186E}" srcOrd="0" destOrd="0" presId="urn:microsoft.com/office/officeart/2005/8/layout/cycle2"/>
    <dgm:cxn modelId="{364440C3-077A-4AD3-9B4C-B76C9300EC1E}" srcId="{D024E341-07E6-43EC-A50E-3BC436506BBC}" destId="{4E4A9C96-73DA-4A0A-90C3-8D2289FC0CB2}" srcOrd="0" destOrd="0" parTransId="{4FA62185-EC00-4A22-ADB2-AC8B9F2B9065}" sibTransId="{A289BAF6-CC71-48A1-B283-4EA16567DD26}"/>
    <dgm:cxn modelId="{400379FD-0E02-4331-9F7E-FDC5C2902CDF}" type="presOf" srcId="{D024E341-07E6-43EC-A50E-3BC436506BBC}" destId="{F5804BDB-ABA7-414B-BE2B-087BF1260224}" srcOrd="0" destOrd="0" presId="urn:microsoft.com/office/officeart/2005/8/layout/cycle2"/>
    <dgm:cxn modelId="{ED8904FC-5F5A-4DEB-9204-4BB77BB7FFA1}" type="presParOf" srcId="{F5804BDB-ABA7-414B-BE2B-087BF1260224}" destId="{DE4BE651-C102-46C0-9D46-3FCE27DC44F6}" srcOrd="0" destOrd="0" presId="urn:microsoft.com/office/officeart/2005/8/layout/cycle2"/>
    <dgm:cxn modelId="{597A4155-A2A0-41C8-9660-1FE2B4B8E2A4}" type="presParOf" srcId="{F5804BDB-ABA7-414B-BE2B-087BF1260224}" destId="{F0A8285B-00DE-4C36-A06D-D6E9ED228CAD}" srcOrd="1" destOrd="0" presId="urn:microsoft.com/office/officeart/2005/8/layout/cycle2"/>
    <dgm:cxn modelId="{79D8D135-8356-4723-9139-D10512A6D3CF}" type="presParOf" srcId="{F0A8285B-00DE-4C36-A06D-D6E9ED228CAD}" destId="{EA2E8DF2-5454-47A5-9D04-25D20986474F}" srcOrd="0" destOrd="0" presId="urn:microsoft.com/office/officeart/2005/8/layout/cycle2"/>
    <dgm:cxn modelId="{7C988162-FA1B-41BA-A965-49E6D291F122}" type="presParOf" srcId="{F5804BDB-ABA7-414B-BE2B-087BF1260224}" destId="{11E6F3A7-C0F4-44F5-B86F-D522D1C4186E}" srcOrd="2" destOrd="0" presId="urn:microsoft.com/office/officeart/2005/8/layout/cycle2"/>
    <dgm:cxn modelId="{B76CC688-2B43-4D42-A0A1-B5913616C213}" type="presParOf" srcId="{F5804BDB-ABA7-414B-BE2B-087BF1260224}" destId="{73BF1E45-64EA-46E7-8817-09A3820551A8}" srcOrd="3" destOrd="0" presId="urn:microsoft.com/office/officeart/2005/8/layout/cycle2"/>
    <dgm:cxn modelId="{54BAFE8A-58E1-4272-BC91-F767CF261719}" type="presParOf" srcId="{73BF1E45-64EA-46E7-8817-09A3820551A8}" destId="{A3FDB3B3-683F-418A-A09A-CEB8EB0302EE}" srcOrd="0" destOrd="0" presId="urn:microsoft.com/office/officeart/2005/8/layout/cycle2"/>
    <dgm:cxn modelId="{147ECDBC-F98E-4E83-92AA-7666F896020C}" type="presParOf" srcId="{F5804BDB-ABA7-414B-BE2B-087BF1260224}" destId="{535AAA94-606D-4B0C-89E1-6D428FDC6AF4}" srcOrd="4" destOrd="0" presId="urn:microsoft.com/office/officeart/2005/8/layout/cycle2"/>
    <dgm:cxn modelId="{6AA40B7D-15CA-4252-94D5-EBA11F7744AC}" type="presParOf" srcId="{F5804BDB-ABA7-414B-BE2B-087BF1260224}" destId="{507FDE9D-EE86-47CE-A0BB-A3CC36C97D0D}" srcOrd="5" destOrd="0" presId="urn:microsoft.com/office/officeart/2005/8/layout/cycle2"/>
    <dgm:cxn modelId="{08917358-CEBC-4D36-9B89-A406CC65CA0D}" type="presParOf" srcId="{507FDE9D-EE86-47CE-A0BB-A3CC36C97D0D}" destId="{6BA82DBE-42B8-492D-AF4A-9CA446136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48390-CDE6-4417-A7DE-2863302DB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35453-CDBD-4584-9696-7A672494091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alibri Light" panose="020F0302020204030204"/>
            </a:rPr>
            <a:t>Positive</a:t>
          </a:r>
        </a:p>
      </dgm:t>
    </dgm:pt>
    <dgm:pt modelId="{E3FC2FF3-2FEB-41AB-97AE-5C2774F2483B}" type="parTrans" cxnId="{F3800DF8-B853-4BAC-8444-1E6C370AA206}">
      <dgm:prSet/>
      <dgm:spPr/>
    </dgm:pt>
    <dgm:pt modelId="{91C0F24F-9CE7-4802-8D8B-3EC7A6EADB4C}" type="sibTrans" cxnId="{F3800DF8-B853-4BAC-8444-1E6C370AA206}">
      <dgm:prSet/>
      <dgm:spPr/>
    </dgm:pt>
    <dgm:pt modelId="{9C61F0C6-2D26-4BFD-96F9-30B1AEBE17F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alibri Light" panose="020F0302020204030204"/>
            </a:rPr>
            <a:t>Negative</a:t>
          </a:r>
        </a:p>
      </dgm:t>
    </dgm:pt>
    <dgm:pt modelId="{B67C7136-5C6A-4E40-9600-1332E6A3DEBE}" type="parTrans" cxnId="{8BD74351-D2D0-4FD7-AD41-1E28ECA3D5B8}">
      <dgm:prSet/>
      <dgm:spPr/>
    </dgm:pt>
    <dgm:pt modelId="{AA4FB1FF-EA85-4306-A036-3ED5B377B976}" type="sibTrans" cxnId="{8BD74351-D2D0-4FD7-AD41-1E28ECA3D5B8}">
      <dgm:prSet/>
      <dgm:spPr/>
    </dgm:pt>
    <dgm:pt modelId="{889245D7-E87B-4FD0-A267-A67ED7C55D5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alibri Light" panose="020F0302020204030204"/>
            </a:rPr>
            <a:t>Better response from webcam motion control than last iteration</a:t>
          </a:r>
          <a:endParaRPr lang="en-US"/>
        </a:p>
      </dgm:t>
    </dgm:pt>
    <dgm:pt modelId="{F82314A6-944D-434A-87B1-1B9AF8B4BBFD}" type="parTrans" cxnId="{335729CB-6C36-4D25-8C55-EA865820E605}">
      <dgm:prSet/>
      <dgm:spPr/>
    </dgm:pt>
    <dgm:pt modelId="{82F8AF75-C2D1-4A18-A400-7FE629DDBB70}" type="sibTrans" cxnId="{335729CB-6C36-4D25-8C55-EA865820E605}">
      <dgm:prSet/>
      <dgm:spPr/>
    </dgm:pt>
    <dgm:pt modelId="{EC7473EB-FA83-4181-AFBE-B73A0B1390B2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Current Environment setup needs to feel more immersive; main priority to encounter marine life not only to swim</a:t>
          </a:r>
          <a:endParaRPr lang="en-US" b="0"/>
        </a:p>
      </dgm:t>
    </dgm:pt>
    <dgm:pt modelId="{36C4CD93-4DCE-40A9-BC8C-5CBBA633BF0D}" type="parTrans" cxnId="{40354550-D7D8-498B-9DD6-4382352A246A}">
      <dgm:prSet/>
      <dgm:spPr/>
    </dgm:pt>
    <dgm:pt modelId="{79C75990-4079-4096-AA2C-CD818457367F}" type="sibTrans" cxnId="{40354550-D7D8-498B-9DD6-4382352A246A}">
      <dgm:prSet/>
      <dgm:spPr/>
    </dgm:pt>
    <dgm:pt modelId="{F356CCE5-DCEA-41E9-B350-7180B73E566E}" type="pres">
      <dgm:prSet presAssocID="{23948390-CDE6-4417-A7DE-2863302DBE37}" presName="Name0" presStyleCnt="0">
        <dgm:presLayoutVars>
          <dgm:dir/>
          <dgm:animLvl val="lvl"/>
          <dgm:resizeHandles val="exact"/>
        </dgm:presLayoutVars>
      </dgm:prSet>
      <dgm:spPr/>
    </dgm:pt>
    <dgm:pt modelId="{D75B6188-578A-4938-A7B1-641EC5768CB7}" type="pres">
      <dgm:prSet presAssocID="{95935453-CDBD-4584-9696-7A6724940911}" presName="composite" presStyleCnt="0"/>
      <dgm:spPr/>
    </dgm:pt>
    <dgm:pt modelId="{A32CC57C-8763-4CB2-ACAF-44073FB573E0}" type="pres">
      <dgm:prSet presAssocID="{95935453-CDBD-4584-9696-7A67249409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16C58BD-16F5-410A-9563-B1E70EFBE380}" type="pres">
      <dgm:prSet presAssocID="{95935453-CDBD-4584-9696-7A6724940911}" presName="desTx" presStyleLbl="alignAccFollowNode1" presStyleIdx="0" presStyleCnt="2">
        <dgm:presLayoutVars>
          <dgm:bulletEnabled val="1"/>
        </dgm:presLayoutVars>
      </dgm:prSet>
      <dgm:spPr/>
    </dgm:pt>
    <dgm:pt modelId="{D514BAB2-E360-4FE0-AC67-46A556BBC321}" type="pres">
      <dgm:prSet presAssocID="{91C0F24F-9CE7-4802-8D8B-3EC7A6EADB4C}" presName="space" presStyleCnt="0"/>
      <dgm:spPr/>
    </dgm:pt>
    <dgm:pt modelId="{038C8632-BFC1-4D2C-B762-56E989553491}" type="pres">
      <dgm:prSet presAssocID="{9C61F0C6-2D26-4BFD-96F9-30B1AEBE17F6}" presName="composite" presStyleCnt="0"/>
      <dgm:spPr/>
    </dgm:pt>
    <dgm:pt modelId="{D307F542-F8E6-423B-AF54-7ADE5526F5AC}" type="pres">
      <dgm:prSet presAssocID="{9C61F0C6-2D26-4BFD-96F9-30B1AEBE17F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0F69418-263F-453D-9E6E-E7C1A23E260F}" type="pres">
      <dgm:prSet presAssocID="{9C61F0C6-2D26-4BFD-96F9-30B1AEBE17F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D20E4C-C2D6-43BC-96A2-D1A4EAECF68D}" type="presOf" srcId="{23948390-CDE6-4417-A7DE-2863302DBE37}" destId="{F356CCE5-DCEA-41E9-B350-7180B73E566E}" srcOrd="0" destOrd="0" presId="urn:microsoft.com/office/officeart/2005/8/layout/hList1"/>
    <dgm:cxn modelId="{40354550-D7D8-498B-9DD6-4382352A246A}" srcId="{9C61F0C6-2D26-4BFD-96F9-30B1AEBE17F6}" destId="{EC7473EB-FA83-4181-AFBE-B73A0B1390B2}" srcOrd="0" destOrd="0" parTransId="{36C4CD93-4DCE-40A9-BC8C-5CBBA633BF0D}" sibTransId="{79C75990-4079-4096-AA2C-CD818457367F}"/>
    <dgm:cxn modelId="{8BD74351-D2D0-4FD7-AD41-1E28ECA3D5B8}" srcId="{23948390-CDE6-4417-A7DE-2863302DBE37}" destId="{9C61F0C6-2D26-4BFD-96F9-30B1AEBE17F6}" srcOrd="1" destOrd="0" parTransId="{B67C7136-5C6A-4E40-9600-1332E6A3DEBE}" sibTransId="{AA4FB1FF-EA85-4306-A036-3ED5B377B976}"/>
    <dgm:cxn modelId="{7B48E159-5F6C-4CCB-9CDD-5A839BBE34DD}" type="presOf" srcId="{95935453-CDBD-4584-9696-7A6724940911}" destId="{A32CC57C-8763-4CB2-ACAF-44073FB573E0}" srcOrd="0" destOrd="0" presId="urn:microsoft.com/office/officeart/2005/8/layout/hList1"/>
    <dgm:cxn modelId="{558F0397-EBA8-4CC3-9D89-E6F267393A25}" type="presOf" srcId="{9C61F0C6-2D26-4BFD-96F9-30B1AEBE17F6}" destId="{D307F542-F8E6-423B-AF54-7ADE5526F5AC}" srcOrd="0" destOrd="0" presId="urn:microsoft.com/office/officeart/2005/8/layout/hList1"/>
    <dgm:cxn modelId="{872BCBAD-964F-438A-B09C-49A079F7587E}" type="presOf" srcId="{EC7473EB-FA83-4181-AFBE-B73A0B1390B2}" destId="{90F69418-263F-453D-9E6E-E7C1A23E260F}" srcOrd="0" destOrd="0" presId="urn:microsoft.com/office/officeart/2005/8/layout/hList1"/>
    <dgm:cxn modelId="{78F9F6C6-40BD-498F-A04B-38CAED5BADA9}" type="presOf" srcId="{889245D7-E87B-4FD0-A267-A67ED7C55D56}" destId="{416C58BD-16F5-410A-9563-B1E70EFBE380}" srcOrd="0" destOrd="0" presId="urn:microsoft.com/office/officeart/2005/8/layout/hList1"/>
    <dgm:cxn modelId="{335729CB-6C36-4D25-8C55-EA865820E605}" srcId="{95935453-CDBD-4584-9696-7A6724940911}" destId="{889245D7-E87B-4FD0-A267-A67ED7C55D56}" srcOrd="0" destOrd="0" parTransId="{F82314A6-944D-434A-87B1-1B9AF8B4BBFD}" sibTransId="{82F8AF75-C2D1-4A18-A400-7FE629DDBB70}"/>
    <dgm:cxn modelId="{F3800DF8-B853-4BAC-8444-1E6C370AA206}" srcId="{23948390-CDE6-4417-A7DE-2863302DBE37}" destId="{95935453-CDBD-4584-9696-7A6724940911}" srcOrd="0" destOrd="0" parTransId="{E3FC2FF3-2FEB-41AB-97AE-5C2774F2483B}" sibTransId="{91C0F24F-9CE7-4802-8D8B-3EC7A6EADB4C}"/>
    <dgm:cxn modelId="{667BF13A-564B-439C-9C17-90D555B8E939}" type="presParOf" srcId="{F356CCE5-DCEA-41E9-B350-7180B73E566E}" destId="{D75B6188-578A-4938-A7B1-641EC5768CB7}" srcOrd="0" destOrd="0" presId="urn:microsoft.com/office/officeart/2005/8/layout/hList1"/>
    <dgm:cxn modelId="{04D75EC4-62F7-4B33-8048-BAEDC8735CFB}" type="presParOf" srcId="{D75B6188-578A-4938-A7B1-641EC5768CB7}" destId="{A32CC57C-8763-4CB2-ACAF-44073FB573E0}" srcOrd="0" destOrd="0" presId="urn:microsoft.com/office/officeart/2005/8/layout/hList1"/>
    <dgm:cxn modelId="{001DAA23-8F63-4760-BC9E-5D6721B4A4D6}" type="presParOf" srcId="{D75B6188-578A-4938-A7B1-641EC5768CB7}" destId="{416C58BD-16F5-410A-9563-B1E70EFBE380}" srcOrd="1" destOrd="0" presId="urn:microsoft.com/office/officeart/2005/8/layout/hList1"/>
    <dgm:cxn modelId="{9F69EE1A-968D-4817-8229-AF4B7933A0F0}" type="presParOf" srcId="{F356CCE5-DCEA-41E9-B350-7180B73E566E}" destId="{D514BAB2-E360-4FE0-AC67-46A556BBC321}" srcOrd="1" destOrd="0" presId="urn:microsoft.com/office/officeart/2005/8/layout/hList1"/>
    <dgm:cxn modelId="{DF270B4D-A1AC-43EA-A200-64AD904AD567}" type="presParOf" srcId="{F356CCE5-DCEA-41E9-B350-7180B73E566E}" destId="{038C8632-BFC1-4D2C-B762-56E989553491}" srcOrd="2" destOrd="0" presId="urn:microsoft.com/office/officeart/2005/8/layout/hList1"/>
    <dgm:cxn modelId="{817E126C-378E-4A9C-BA5B-877FDAAA546E}" type="presParOf" srcId="{038C8632-BFC1-4D2C-B762-56E989553491}" destId="{D307F542-F8E6-423B-AF54-7ADE5526F5AC}" srcOrd="0" destOrd="0" presId="urn:microsoft.com/office/officeart/2005/8/layout/hList1"/>
    <dgm:cxn modelId="{1A547D70-513A-4795-8851-1364C247FBF3}" type="presParOf" srcId="{038C8632-BFC1-4D2C-B762-56E989553491}" destId="{90F69418-263F-453D-9E6E-E7C1A23E26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0F65-DAD7-4723-98D3-D4B8BABDC1D4}">
      <dsp:nvSpPr>
        <dsp:cNvPr id="0" name=""/>
        <dsp:cNvSpPr/>
      </dsp:nvSpPr>
      <dsp:spPr>
        <a:xfrm>
          <a:off x="0" y="535687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Defined Target User: Adolescent Demographic</a:t>
          </a:r>
          <a:endParaRPr lang="en-US" sz="2100" kern="1200"/>
        </a:p>
      </dsp:txBody>
      <dsp:txXfrm>
        <a:off x="40724" y="576411"/>
        <a:ext cx="10086679" cy="752780"/>
      </dsp:txXfrm>
    </dsp:sp>
    <dsp:sp modelId="{7004074C-105D-409E-9786-F210FDC8DC83}">
      <dsp:nvSpPr>
        <dsp:cNvPr id="0" name=""/>
        <dsp:cNvSpPr/>
      </dsp:nvSpPr>
      <dsp:spPr>
        <a:xfrm>
          <a:off x="0" y="1430395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Interested in Sciences and Animals, New Technology, and Exploration</a:t>
          </a:r>
          <a:endParaRPr lang="en-US" sz="2100" kern="1200"/>
        </a:p>
      </dsp:txBody>
      <dsp:txXfrm>
        <a:off x="40724" y="1471119"/>
        <a:ext cx="10086679" cy="752780"/>
      </dsp:txXfrm>
    </dsp:sp>
    <dsp:sp modelId="{5C0590B3-155F-4A75-8BE5-9B6069ED9FD5}">
      <dsp:nvSpPr>
        <dsp:cNvPr id="0" name=""/>
        <dsp:cNvSpPr/>
      </dsp:nvSpPr>
      <dsp:spPr>
        <a:xfrm>
          <a:off x="0" y="2325104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Target Audience assumed to be able to play this simulator using an accessible device, and do not need any external installation of hardware (already has a webcam)</a:t>
          </a:r>
          <a:endParaRPr lang="en-US" sz="2100" kern="1200"/>
        </a:p>
      </dsp:txBody>
      <dsp:txXfrm>
        <a:off x="40724" y="2365828"/>
        <a:ext cx="10086679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35759-6472-480A-86AE-4C11E88DA09A}">
      <dsp:nvSpPr>
        <dsp:cNvPr id="0" name=""/>
        <dsp:cNvSpPr/>
      </dsp:nvSpPr>
      <dsp:spPr>
        <a:xfrm>
          <a:off x="0" y="570"/>
          <a:ext cx="6172199" cy="1549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 panose="020F0302020204030204"/>
            </a:rPr>
            <a:t>22 Test</a:t>
          </a:r>
          <a:r>
            <a:rPr lang="en-US" sz="3900" b="0" kern="1200"/>
            <a:t> </a:t>
          </a:r>
          <a:r>
            <a:rPr lang="en-US" sz="3900" b="0" kern="1200">
              <a:latin typeface="Calibri Light" panose="020F0302020204030204"/>
            </a:rPr>
            <a:t>cases</a:t>
          </a:r>
          <a:r>
            <a:rPr lang="en-US" sz="3900" b="0" kern="1200"/>
            <a:t> </a:t>
          </a:r>
          <a:r>
            <a:rPr lang="en-US" sz="3900" b="0" kern="1200">
              <a:latin typeface="Calibri Light" panose="020F0302020204030204"/>
            </a:rPr>
            <a:t>total</a:t>
          </a:r>
          <a:endParaRPr lang="en-US" sz="3900" b="0" kern="1200"/>
        </a:p>
      </dsp:txBody>
      <dsp:txXfrm>
        <a:off x="75630" y="76200"/>
        <a:ext cx="6020939" cy="1398021"/>
      </dsp:txXfrm>
    </dsp:sp>
    <dsp:sp modelId="{9B4C99D4-21E6-4428-99E8-46831B1B7DC8}">
      <dsp:nvSpPr>
        <dsp:cNvPr id="0" name=""/>
        <dsp:cNvSpPr/>
      </dsp:nvSpPr>
      <dsp:spPr>
        <a:xfrm>
          <a:off x="0" y="1662171"/>
          <a:ext cx="6172199" cy="1549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 panose="020F0302020204030204"/>
            </a:rPr>
            <a:t>19</a:t>
          </a:r>
          <a:r>
            <a:rPr lang="en-US" sz="3900" b="0" kern="1200"/>
            <a:t> Test cases for</a:t>
          </a:r>
          <a:r>
            <a:rPr lang="en-US" sz="3900" b="0" kern="1200">
              <a:latin typeface="Calibri Light" panose="020F0302020204030204"/>
            </a:rPr>
            <a:t> </a:t>
          </a:r>
          <a:r>
            <a:rPr lang="en-US" sz="3900" b="0" kern="1200" err="1">
              <a:latin typeface="Calibri Light" panose="020F0302020204030204"/>
            </a:rPr>
            <a:t>euler</a:t>
          </a:r>
          <a:r>
            <a:rPr lang="en-US" sz="3900" b="0" kern="1200">
              <a:latin typeface="Calibri Light" panose="020F0302020204030204"/>
            </a:rPr>
            <a:t> angle </a:t>
          </a:r>
          <a:r>
            <a:rPr lang="en-US" sz="3900" kern="1200">
              <a:latin typeface="Calibri Light" panose="020F0302020204030204"/>
            </a:rPr>
            <a:t>functions</a:t>
          </a:r>
          <a:endParaRPr lang="en-US" sz="3900" kern="1200"/>
        </a:p>
      </dsp:txBody>
      <dsp:txXfrm>
        <a:off x="75630" y="1737801"/>
        <a:ext cx="6020939" cy="1398021"/>
      </dsp:txXfrm>
    </dsp:sp>
    <dsp:sp modelId="{CF431BE1-4AD4-4000-8FBE-D2E633DB2B43}">
      <dsp:nvSpPr>
        <dsp:cNvPr id="0" name=""/>
        <dsp:cNvSpPr/>
      </dsp:nvSpPr>
      <dsp:spPr>
        <a:xfrm>
          <a:off x="0" y="3323773"/>
          <a:ext cx="6172199" cy="1549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>
              <a:latin typeface="Calibri Light" panose="020F0302020204030204"/>
            </a:rPr>
            <a:t>3 Test</a:t>
          </a:r>
          <a:r>
            <a:rPr lang="en-US" sz="3900" b="0" kern="1200"/>
            <a:t> cases for </a:t>
          </a:r>
          <a:r>
            <a:rPr lang="en-US" sz="3900" b="0" kern="1200">
              <a:latin typeface="Calibri Light" panose="020F0302020204030204"/>
            </a:rPr>
            <a:t>pose angle decomposition</a:t>
          </a:r>
          <a:endParaRPr lang="en-US" sz="3900" b="0" kern="1200"/>
        </a:p>
      </dsp:txBody>
      <dsp:txXfrm>
        <a:off x="75630" y="3399403"/>
        <a:ext cx="6020939" cy="1398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BE651-C102-46C0-9D46-3FCE27DC44F6}">
      <dsp:nvSpPr>
        <dsp:cNvPr id="0" name=""/>
        <dsp:cNvSpPr/>
      </dsp:nvSpPr>
      <dsp:spPr>
        <a:xfrm>
          <a:off x="2125529" y="676"/>
          <a:ext cx="2221929" cy="2221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Calibri Light" panose="020F0302020204030204"/>
            </a:rPr>
            <a:t>Think</a:t>
          </a:r>
          <a:endParaRPr lang="en-US" sz="5100" kern="1200"/>
        </a:p>
      </dsp:txBody>
      <dsp:txXfrm>
        <a:off x="2450923" y="326070"/>
        <a:ext cx="1571141" cy="1571141"/>
      </dsp:txXfrm>
    </dsp:sp>
    <dsp:sp modelId="{F0A8285B-00DE-4C36-A06D-D6E9ED228CAD}">
      <dsp:nvSpPr>
        <dsp:cNvPr id="0" name=""/>
        <dsp:cNvSpPr/>
      </dsp:nvSpPr>
      <dsp:spPr>
        <a:xfrm rot="3600000">
          <a:off x="3766860" y="2167676"/>
          <a:ext cx="591627" cy="7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811232" y="2240801"/>
        <a:ext cx="414139" cy="449941"/>
      </dsp:txXfrm>
    </dsp:sp>
    <dsp:sp modelId="{11E6F3A7-C0F4-44F5-B86F-D522D1C4186E}">
      <dsp:nvSpPr>
        <dsp:cNvPr id="0" name=""/>
        <dsp:cNvSpPr/>
      </dsp:nvSpPr>
      <dsp:spPr>
        <a:xfrm>
          <a:off x="3794634" y="2891649"/>
          <a:ext cx="2221929" cy="2221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Calibri Light" panose="020F0302020204030204"/>
            </a:rPr>
            <a:t>Code</a:t>
          </a:r>
          <a:endParaRPr lang="en-US" sz="5100" kern="1200"/>
        </a:p>
      </dsp:txBody>
      <dsp:txXfrm>
        <a:off x="4120028" y="3217043"/>
        <a:ext cx="1571141" cy="1571141"/>
      </dsp:txXfrm>
    </dsp:sp>
    <dsp:sp modelId="{73BF1E45-64EA-46E7-8817-09A3820551A8}">
      <dsp:nvSpPr>
        <dsp:cNvPr id="0" name=""/>
        <dsp:cNvSpPr/>
      </dsp:nvSpPr>
      <dsp:spPr>
        <a:xfrm rot="10800000">
          <a:off x="2957424" y="3627663"/>
          <a:ext cx="591627" cy="7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3134912" y="3777643"/>
        <a:ext cx="414139" cy="449941"/>
      </dsp:txXfrm>
    </dsp:sp>
    <dsp:sp modelId="{535AAA94-606D-4B0C-89E1-6D428FDC6AF4}">
      <dsp:nvSpPr>
        <dsp:cNvPr id="0" name=""/>
        <dsp:cNvSpPr/>
      </dsp:nvSpPr>
      <dsp:spPr>
        <a:xfrm>
          <a:off x="456425" y="2891649"/>
          <a:ext cx="2221929" cy="2221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Calibri Light" panose="020F0302020204030204"/>
            </a:rPr>
            <a:t>Play</a:t>
          </a:r>
          <a:endParaRPr lang="en-US" sz="5100" kern="1200"/>
        </a:p>
      </dsp:txBody>
      <dsp:txXfrm>
        <a:off x="781819" y="3217043"/>
        <a:ext cx="1571141" cy="1571141"/>
      </dsp:txXfrm>
    </dsp:sp>
    <dsp:sp modelId="{507FDE9D-EE86-47CE-A0BB-A3CC36C97D0D}">
      <dsp:nvSpPr>
        <dsp:cNvPr id="0" name=""/>
        <dsp:cNvSpPr/>
      </dsp:nvSpPr>
      <dsp:spPr>
        <a:xfrm rot="18000000">
          <a:off x="2097756" y="2196677"/>
          <a:ext cx="591627" cy="7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142128" y="2423512"/>
        <a:ext cx="414139" cy="4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CC57C-8763-4CB2-ACAF-44073FB573E0}">
      <dsp:nvSpPr>
        <dsp:cNvPr id="0" name=""/>
        <dsp:cNvSpPr/>
      </dsp:nvSpPr>
      <dsp:spPr>
        <a:xfrm>
          <a:off x="30" y="4210"/>
          <a:ext cx="288417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Positive</a:t>
          </a:r>
        </a:p>
      </dsp:txBody>
      <dsp:txXfrm>
        <a:off x="30" y="4210"/>
        <a:ext cx="2884177" cy="835200"/>
      </dsp:txXfrm>
    </dsp:sp>
    <dsp:sp modelId="{416C58BD-16F5-410A-9563-B1E70EFBE380}">
      <dsp:nvSpPr>
        <dsp:cNvPr id="0" name=""/>
        <dsp:cNvSpPr/>
      </dsp:nvSpPr>
      <dsp:spPr>
        <a:xfrm>
          <a:off x="30" y="839410"/>
          <a:ext cx="2884177" cy="4030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alibri Light" panose="020F0302020204030204"/>
            </a:rPr>
            <a:t>Better response from webcam motion control than last iteration</a:t>
          </a:r>
          <a:endParaRPr lang="en-US" sz="2900" kern="1200"/>
        </a:p>
      </dsp:txBody>
      <dsp:txXfrm>
        <a:off x="30" y="839410"/>
        <a:ext cx="2884177" cy="4030003"/>
      </dsp:txXfrm>
    </dsp:sp>
    <dsp:sp modelId="{D307F542-F8E6-423B-AF54-7ADE5526F5AC}">
      <dsp:nvSpPr>
        <dsp:cNvPr id="0" name=""/>
        <dsp:cNvSpPr/>
      </dsp:nvSpPr>
      <dsp:spPr>
        <a:xfrm>
          <a:off x="3287992" y="4210"/>
          <a:ext cx="288417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Negative</a:t>
          </a:r>
        </a:p>
      </dsp:txBody>
      <dsp:txXfrm>
        <a:off x="3287992" y="4210"/>
        <a:ext cx="2884177" cy="835200"/>
      </dsp:txXfrm>
    </dsp:sp>
    <dsp:sp modelId="{90F69418-263F-453D-9E6E-E7C1A23E260F}">
      <dsp:nvSpPr>
        <dsp:cNvPr id="0" name=""/>
        <dsp:cNvSpPr/>
      </dsp:nvSpPr>
      <dsp:spPr>
        <a:xfrm>
          <a:off x="3287992" y="839410"/>
          <a:ext cx="2884177" cy="4030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>
              <a:latin typeface="Calibri Light" panose="020F0302020204030204"/>
            </a:rPr>
            <a:t>Current Environment setup needs to feel more immersive; main priority to encounter marine life not only to swim</a:t>
          </a:r>
          <a:endParaRPr lang="en-US" sz="2900" b="0" kern="1200"/>
        </a:p>
      </dsp:txBody>
      <dsp:txXfrm>
        <a:off x="3287992" y="839410"/>
        <a:ext cx="2884177" cy="403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080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12345/ocean-simulator/commit/c66a1a8c6b1573688c9a33a378faa0cb58b8244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ketchfab.com/Smithsonian/collections/coral-collection-916e2f4fe95f4bc995729415b0a07c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E48-0B3C-7D0E-AB75-25728E0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3756-AB0F-EBD8-A7F1-DC72E676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02E-E0A7-C64C-1B20-712B8429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Running the Code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E552-1EAC-E324-BA02-D096C584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Install </a:t>
            </a:r>
            <a:r>
              <a:rPr lang="en-US" err="1">
                <a:cs typeface="Calibri" panose="020F0502020204030204"/>
              </a:rPr>
              <a:t>nodejs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Clone ocean simulator repository</a:t>
            </a:r>
          </a:p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Run "</a:t>
            </a:r>
            <a:r>
              <a:rPr lang="en-US" err="1">
                <a:cs typeface="Calibri" panose="020F0502020204030204"/>
              </a:rPr>
              <a:t>npm</a:t>
            </a:r>
            <a:r>
              <a:rPr lang="en-US">
                <a:cs typeface="Calibri" panose="020F0502020204030204"/>
              </a:rPr>
              <a:t> install" </a:t>
            </a:r>
            <a:r>
              <a:rPr lang="en-US">
                <a:ea typeface="+mn-lt"/>
                <a:cs typeface="+mn-lt"/>
              </a:rPr>
              <a:t>in there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Run "</a:t>
            </a: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 run dev" in there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Navigate to </a:t>
            </a:r>
            <a:r>
              <a:rPr lang="en-US">
                <a:ea typeface="+mn-lt"/>
                <a:cs typeface="+mn-lt"/>
                <a:hlinkClick r:id="rId2"/>
              </a:rPr>
              <a:t>https://localhost:8080</a:t>
            </a:r>
            <a:r>
              <a:rPr lang="en-US">
                <a:ea typeface="+mn-lt"/>
                <a:cs typeface="+mn-lt"/>
              </a:rPr>
              <a:t> from development computer and wait for it to load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Let web page access camera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Back up so the camera can see your arms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Test movement of all joints (upper body)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E2E6-D66B-30A0-1322-398DAD6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2200" b="1">
              <a:cs typeface="Calibri"/>
            </a:endParaRPr>
          </a:p>
          <a:p>
            <a:pPr marL="285750" indent="-285750">
              <a:buChar char="•"/>
            </a:pPr>
            <a:r>
              <a:rPr lang="en-US" sz="2200" b="1">
                <a:cs typeface="Calibri"/>
              </a:rPr>
              <a:t>May want to use multiple devices for a single game so multiple cameras can give higher-resolution pose detection.</a:t>
            </a:r>
            <a:endParaRPr lang="en-US" sz="2200">
              <a:cs typeface="Calibri" panose="020F0502020204030204"/>
            </a:endParaRPr>
          </a:p>
          <a:p>
            <a:endParaRPr lang="en-US" sz="2200" b="1">
              <a:cs typeface="Calibri"/>
            </a:endParaRPr>
          </a:p>
          <a:p>
            <a:pPr marL="285750" indent="-285750">
              <a:buChar char="•"/>
            </a:pPr>
            <a:r>
              <a:rPr lang="en-US" sz="2200" b="1">
                <a:cs typeface="Calibri"/>
              </a:rPr>
              <a:t>In that case, a certificate for https will be needed.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1E21-9912-5941-E395-AA4008EB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E2B0-DE64-20E0-D957-D2EA0C5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Test Cases (Updated)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8424BC-70AA-1856-FD36-0D72EE3EE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D93A1FA-B037-DE45-DD08-C2EA6BE7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606A-2AC8-2F73-03DA-D2C1953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Testing</a:t>
            </a:r>
            <a:endParaRPr lang="en-US" b="1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C0BF68D-72FB-D822-CFB5-A768DC405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70632"/>
              </p:ext>
            </p:extLst>
          </p:nvPr>
        </p:nvGraphicFramePr>
        <p:xfrm>
          <a:off x="5203241" y="1137821"/>
          <a:ext cx="6472989" cy="511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139E-7775-84DD-405F-3C9F50F72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>
              <a:buChar char="•"/>
            </a:pPr>
            <a:r>
              <a:rPr lang="en-US" sz="2200" b="1">
                <a:cs typeface="Calibri"/>
              </a:rPr>
              <a:t>Colored cubes visualized positions of key points</a:t>
            </a:r>
          </a:p>
          <a:p>
            <a:pPr marL="285750"/>
            <a:endParaRPr lang="en-US" sz="2200" b="1">
              <a:cs typeface="Calibri"/>
            </a:endParaRPr>
          </a:p>
          <a:p>
            <a:pPr marL="285750">
              <a:buChar char="•"/>
            </a:pPr>
            <a:r>
              <a:rPr lang="en-US" sz="2200" b="1">
                <a:cs typeface="Calibri"/>
              </a:rPr>
              <a:t>Blue rectangle visualized rotation of component currently being debugged</a:t>
            </a:r>
          </a:p>
          <a:p>
            <a:pPr marL="285750"/>
            <a:endParaRPr lang="en-US" sz="2200" b="1">
              <a:cs typeface="Calibri"/>
            </a:endParaRPr>
          </a:p>
          <a:p>
            <a:pPr marL="285750">
              <a:buChar char="•"/>
            </a:pPr>
            <a:r>
              <a:rPr lang="en-US" sz="2200" b="1">
                <a:cs typeface="Calibri"/>
              </a:rPr>
              <a:t>console.log()</a:t>
            </a:r>
          </a:p>
          <a:p>
            <a:pPr marL="285750"/>
            <a:endParaRPr lang="en-US" sz="2200" b="1">
              <a:cs typeface="Calibri"/>
            </a:endParaRPr>
          </a:p>
          <a:p>
            <a:pPr marL="285750">
              <a:buChar char="•"/>
            </a:pPr>
            <a:r>
              <a:rPr lang="en-US" sz="2200" b="1">
                <a:cs typeface="Calibri"/>
              </a:rPr>
              <a:t>Debug visualizations were removed for the demo version</a:t>
            </a:r>
          </a:p>
          <a:p>
            <a:pPr marL="742950" lvl="1" indent="-285750">
              <a:buChar char="•"/>
            </a:pPr>
            <a:endParaRPr lang="en-US">
              <a:cs typeface="Calibri"/>
            </a:endParaRP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79402CFD-8064-8C9A-12AE-1DB6EAC27D0E}"/>
              </a:ext>
            </a:extLst>
          </p:cNvPr>
          <p:cNvSpPr txBox="1">
            <a:spLocks/>
          </p:cNvSpPr>
          <p:nvPr/>
        </p:nvSpPr>
        <p:spPr>
          <a:xfrm>
            <a:off x="5910418" y="455558"/>
            <a:ext cx="5443427" cy="574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cs typeface="Calibri Light"/>
              </a:rPr>
              <a:t>Pose Angle Decomposition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8DB3BBD3-7B99-1658-83B7-5CACAEF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988-5598-1080-5D85-9B1EAD3C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Customer Feedback</a:t>
            </a:r>
            <a:endParaRPr lang="en-US" b="1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8A7B6FD8-3294-632A-CABF-2EF9B9FD1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2654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27279A68-4FFB-7FEB-9E49-C3A9D6B5E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b="1">
                <a:cs typeface="Calibri"/>
              </a:rPr>
              <a:t>Isaac showed the demo of iteration 2 to his twin brother Jacob.</a:t>
            </a:r>
          </a:p>
          <a:p>
            <a:endParaRPr lang="en-US" sz="1800" b="1">
              <a:cs typeface="Calibri"/>
            </a:endParaRPr>
          </a:p>
          <a:p>
            <a:pPr marL="285750" indent="-285750">
              <a:buChar char="•"/>
            </a:pPr>
            <a:r>
              <a:rPr lang="en-US" sz="1800" b="1">
                <a:cs typeface="Calibri"/>
              </a:rPr>
              <a:t>Jacob represents the target audience as he is a young male who is interested in new technology and exploring ocean life</a:t>
            </a:r>
          </a:p>
          <a:p>
            <a:endParaRPr lang="en-US" sz="1800" b="1">
              <a:cs typeface="Calibri"/>
            </a:endParaRPr>
          </a:p>
          <a:p>
            <a:pPr marL="285750" indent="-285750">
              <a:buChar char="•"/>
            </a:pPr>
            <a:r>
              <a:rPr lang="en-US" sz="1800" b="1">
                <a:cs typeface="Calibri"/>
              </a:rPr>
              <a:t>After interacting with the demo, Jacob gave these comments:</a:t>
            </a:r>
          </a:p>
          <a:p>
            <a:pPr marL="285750" indent="-285750">
              <a:buChar char="•"/>
            </a:pPr>
            <a:endParaRPr lang="en-US" sz="1800" b="1">
              <a:cs typeface="Calibri"/>
            </a:endParaRPr>
          </a:p>
        </p:txBody>
      </p:sp>
      <p:sp>
        <p:nvSpPr>
          <p:cNvPr id="446" name="Slide Number Placeholder 445">
            <a:extLst>
              <a:ext uri="{FF2B5EF4-FFF2-40B4-BE49-F238E27FC236}">
                <a16:creationId xmlns:a16="http://schemas.microsoft.com/office/drawing/2014/main" id="{95ED51C5-94F4-DBC4-5DD7-A9E36937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BAD3-87D1-81C2-AB0B-6C8A179B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000" b="1" kern="1200"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BB548-350D-5547-294D-CBA09C42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938" y="4619624"/>
            <a:ext cx="10637765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ea typeface="+mn-lt"/>
                <a:cs typeface="+mn-lt"/>
                <a:hlinkClick r:id="rId2"/>
              </a:rPr>
              <a:t>https://github.com/i12345/ocean-simulator/commit/c66a1a8c6b1573688c9a33a378faa0cb58b82449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2CE9-7B59-4278-B71B-649D075C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>
                <a:cs typeface="Calibri Light"/>
              </a:rPr>
              <a:t>Ocean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>
                <a:cs typeface="Calibri"/>
              </a:rPr>
              <a:t>Iteration 2</a:t>
            </a:r>
          </a:p>
          <a:p>
            <a:pPr algn="r"/>
            <a:r>
              <a:rPr lang="en-US" b="1">
                <a:cs typeface="Calibri"/>
              </a:rPr>
              <a:t>Group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5F21-1EBC-D994-3737-73A56DA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F819B-98E7-389D-2247-43ED1C81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Target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91F294F-D310-9372-5385-1E5F84D4CE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420D720-4C09-1F47-CB0A-E7599747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C90E5F-38F7-336A-E937-2345649DE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00508"/>
              </p:ext>
            </p:extLst>
          </p:nvPr>
        </p:nvGraphicFramePr>
        <p:xfrm>
          <a:off x="838199" y="2013857"/>
          <a:ext cx="10604398" cy="41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199">
                  <a:extLst>
                    <a:ext uri="{9D8B030D-6E8A-4147-A177-3AD203B41FA5}">
                      <a16:colId xmlns:a16="http://schemas.microsoft.com/office/drawing/2014/main" val="3635145732"/>
                    </a:ext>
                  </a:extLst>
                </a:gridCol>
                <a:gridCol w="5302199">
                  <a:extLst>
                    <a:ext uri="{9D8B030D-6E8A-4147-A177-3AD203B41FA5}">
                      <a16:colId xmlns:a16="http://schemas.microsoft.com/office/drawing/2014/main" val="3944429118"/>
                    </a:ext>
                  </a:extLst>
                </a:gridCol>
              </a:tblGrid>
              <a:tr h="5203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Assumed 30 hours remaining of development for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 project timeframe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2005"/>
                  </a:ext>
                </a:extLst>
              </a:tr>
              <a:tr h="5203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Polish Motion Control for Diver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Iteration 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18069"/>
                  </a:ext>
                </a:extLst>
              </a:tr>
              <a:tr h="914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Create 3D models for the marine life to be generated into simulation environment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Iteration 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63853"/>
                  </a:ext>
                </a:extLst>
              </a:tr>
              <a:tr h="5203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Start screen and simulator navigation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Iteration 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38748"/>
                  </a:ext>
                </a:extLst>
              </a:tr>
              <a:tr h="17017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After main features: Various marine life generation, simple AI patterns, polished motion control recognition, dynamically generated marine life, multi-device setup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Iteration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0568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5F43-7FE6-4AD9-7369-15E52874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22785" cy="1315537"/>
          </a:xfrm>
        </p:spPr>
        <p:txBody>
          <a:bodyPr>
            <a:normAutofit/>
          </a:bodyPr>
          <a:lstStyle/>
          <a:p>
            <a:r>
              <a:rPr lang="en-US" sz="5400" b="1">
                <a:cs typeface="Calibri Light"/>
              </a:rPr>
              <a:t>Risks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BC56-A0E5-7964-8471-833D763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53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cs typeface="Calibri"/>
              </a:rPr>
              <a:t>TV/Large Monitor Multi-Device Implementation: 100% x 30 </a:t>
            </a:r>
            <a:r>
              <a:rPr lang="en-US" sz="2200" b="1" err="1">
                <a:cs typeface="Calibri"/>
              </a:rPr>
              <a:t>hr</a:t>
            </a:r>
            <a:r>
              <a:rPr lang="en-US" sz="2200" b="1">
                <a:cs typeface="Calibri"/>
              </a:rPr>
              <a:t> = 30 </a:t>
            </a:r>
            <a:r>
              <a:rPr lang="en-US" sz="2200" b="1" err="1">
                <a:cs typeface="Calibri"/>
              </a:rPr>
              <a:t>hr</a:t>
            </a:r>
            <a:endParaRPr lang="en-US" sz="2200" b="1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Effect: Difficult Implementation for multi-device setups</a:t>
            </a:r>
          </a:p>
          <a:p>
            <a:pPr lvl="1"/>
            <a:r>
              <a:rPr lang="en-US" sz="1800">
                <a:cs typeface="Calibri"/>
              </a:rPr>
              <a:t>Mitigation: Begin computer webcam implementation, then begin simple prototype; classify project as single device so this is not classified as a major risk – Justified with market study that shows most target users only have access to single device setup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 b="1">
                <a:cs typeface="Calibri"/>
              </a:rPr>
              <a:t>Unrealistic Schedule: 60% x 30 </a:t>
            </a:r>
            <a:r>
              <a:rPr lang="en-US" sz="2200" b="1" err="1">
                <a:cs typeface="Calibri"/>
              </a:rPr>
              <a:t>hr</a:t>
            </a:r>
            <a:r>
              <a:rPr lang="en-US" sz="2200" b="1">
                <a:cs typeface="Calibri"/>
              </a:rPr>
              <a:t> = 18 </a:t>
            </a:r>
            <a:r>
              <a:rPr lang="en-US" sz="2200" b="1" err="1">
                <a:cs typeface="Calibri"/>
              </a:rPr>
              <a:t>hr</a:t>
            </a:r>
          </a:p>
          <a:p>
            <a:pPr lvl="1"/>
            <a:r>
              <a:rPr lang="en-US" sz="1800">
                <a:cs typeface="Calibri"/>
              </a:rPr>
              <a:t>Effect: Incomplete or lower quality product</a:t>
            </a:r>
          </a:p>
          <a:p>
            <a:pPr lvl="1"/>
            <a:r>
              <a:rPr lang="en-US" sz="1800">
                <a:cs typeface="Calibri"/>
              </a:rPr>
              <a:t>Mitigation: Create incremental delivery schedule for main features, focus on supplemental features in later iterations; ensure there is core feature functionality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 b="1">
                <a:cs typeface="Calibri"/>
              </a:rPr>
              <a:t>Failure of Pose Detection Functionality: 40% x 30 </a:t>
            </a:r>
            <a:r>
              <a:rPr lang="en-US" sz="2200" b="1" err="1">
                <a:cs typeface="Calibri"/>
              </a:rPr>
              <a:t>hr</a:t>
            </a:r>
            <a:r>
              <a:rPr lang="en-US" sz="2200" b="1">
                <a:cs typeface="Calibri"/>
              </a:rPr>
              <a:t> = 12 </a:t>
            </a:r>
            <a:r>
              <a:rPr lang="en-US" sz="2200" b="1" err="1">
                <a:cs typeface="Calibri"/>
              </a:rPr>
              <a:t>hr</a:t>
            </a:r>
          </a:p>
          <a:p>
            <a:pPr lvl="1"/>
            <a:r>
              <a:rPr lang="en-US" sz="1800">
                <a:cs typeface="Calibri"/>
              </a:rPr>
              <a:t>Effect: Main feature not properly implemented, product is different to its initial description</a:t>
            </a:r>
          </a:p>
          <a:p>
            <a:pPr lvl="1"/>
            <a:r>
              <a:rPr lang="en-US" sz="1800">
                <a:cs typeface="Calibri"/>
              </a:rPr>
              <a:t>Mitigation: Focus on this functionality first to ensure the core feature is included in the project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2EF5-0915-A18F-800D-8F506BE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304708"/>
            <a:ext cx="3571810" cy="1908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Domain Model</a:t>
            </a:r>
            <a:endParaRPr lang="en-US" sz="6600" b="1" kern="120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50CB92B-AF0A-A2EC-7800-AA5CD30B0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54" y="55098"/>
            <a:ext cx="8137938" cy="674939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D57B-8253-CF84-488F-58E66B3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088479"/>
            <a:ext cx="3571810" cy="11242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/>
              <a:t>Webcam Motion Control Use</a:t>
            </a:r>
            <a:r>
              <a:rPr lang="en-US" sz="6600" b="1" kern="1200">
                <a:latin typeface="+mj-lt"/>
                <a:ea typeface="+mj-ea"/>
                <a:cs typeface="+mj-cs"/>
              </a:rPr>
              <a:t> </a:t>
            </a:r>
            <a:r>
              <a:rPr lang="en-US" sz="6600" b="1"/>
              <a:t>case</a:t>
            </a:r>
            <a:endParaRPr lang="en-US" sz="6600" b="1" kern="120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760AAE-3086-8B6C-3AD9-961B3667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76668BE-2EC6-FD2D-CB25-712C6ECFF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214" y="732756"/>
            <a:ext cx="7612413" cy="4712285"/>
          </a:xfrm>
        </p:spPr>
      </p:pic>
    </p:spTree>
    <p:extLst>
      <p:ext uri="{BB962C8B-B14F-4D97-AF65-F5344CB8AC3E}">
        <p14:creationId xmlns:p14="http://schemas.microsoft.com/office/powerpoint/2010/main" val="36306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EAEA3-95B0-7562-4642-CEAE697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4" y="640080"/>
            <a:ext cx="5029440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>
                <a:cs typeface="Calibri Light"/>
              </a:rPr>
              <a:t>Iteration 2 Progress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C2D7-FD3A-560F-EC40-C7BD61AA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 Motion diver + video calibration/recognition (Demo)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3D modeling sources for simulation environment (Public Domain – </a:t>
            </a:r>
            <a:r>
              <a:rPr lang="en-US" sz="2200" err="1">
                <a:cs typeface="Calibri"/>
              </a:rPr>
              <a:t>CadNav</a:t>
            </a:r>
            <a:r>
              <a:rPr lang="en-US" sz="2200">
                <a:cs typeface="Calibri"/>
              </a:rPr>
              <a:t>)</a:t>
            </a:r>
          </a:p>
          <a:p>
            <a:r>
              <a:rPr lang="en-US" sz="2200">
                <a:cs typeface="Calibri"/>
              </a:rPr>
              <a:t>Public Domain Sources in use for simulator (</a:t>
            </a:r>
            <a:r>
              <a:rPr lang="en-US" sz="2200">
                <a:cs typeface="Calibri"/>
                <a:hlinkClick r:id="rId2"/>
              </a:rPr>
              <a:t>Smithsonian Institution</a:t>
            </a:r>
            <a:r>
              <a:rPr lang="en-US" sz="2200">
                <a:cs typeface="Calibri"/>
              </a:rPr>
              <a:t>)</a:t>
            </a:r>
          </a:p>
          <a:p>
            <a:endParaRPr lang="en-US" sz="2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F7EB3-8EBE-1235-5A6A-496A8F6F3665}"/>
              </a:ext>
            </a:extLst>
          </p:cNvPr>
          <p:cNvSpPr txBox="1"/>
          <p:nvPr/>
        </p:nvSpPr>
        <p:spPr>
          <a:xfrm>
            <a:off x="6694558" y="3729102"/>
            <a:ext cx="4916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Image of 3D environment for the Ocean Simulator </a:t>
            </a:r>
            <a:endParaRPr lang="en-US"/>
          </a:p>
        </p:txBody>
      </p:sp>
      <p:pic>
        <p:nvPicPr>
          <p:cNvPr id="5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A73BEC23-98B3-90C4-93AD-4A06ED18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17" y="398746"/>
            <a:ext cx="5759885" cy="31899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81114-5372-03DF-DBED-A79F683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CAD-8E57-6336-8AB6-55639CF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Current Software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0B0EB-6BEC-C621-6326-AF6CB30C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>
                <a:cs typeface="Calibri"/>
              </a:rPr>
              <a:t>Organized by Topic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>
                <a:cs typeface="Calibri"/>
              </a:rPr>
              <a:t>Key Data Structures:</a:t>
            </a:r>
          </a:p>
          <a:p>
            <a:pPr lvl="1" indent="-228600">
              <a:buChar char="•"/>
            </a:pPr>
            <a:r>
              <a:rPr lang="en-US" sz="2200" b="1" err="1">
                <a:cs typeface="Calibri"/>
              </a:rPr>
              <a:t>Keypoints</a:t>
            </a:r>
            <a:r>
              <a:rPr lang="en-US" sz="2200" b="1">
                <a:cs typeface="Calibri"/>
              </a:rPr>
              <a:t> Map</a:t>
            </a:r>
          </a:p>
          <a:p>
            <a:pPr lvl="1" indent="-228600">
              <a:buChar char="•"/>
            </a:pPr>
            <a:r>
              <a:rPr lang="en-US" sz="2200" b="1">
                <a:cs typeface="Calibri"/>
              </a:rPr>
              <a:t>Pose Angle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>
                <a:cs typeface="Calibri"/>
              </a:rPr>
              <a:t>Key code:</a:t>
            </a:r>
            <a:endParaRPr lang="en-US" sz="2200" b="1">
              <a:ea typeface="+mn-lt"/>
              <a:cs typeface="+mn-lt"/>
            </a:endParaRPr>
          </a:p>
          <a:p>
            <a:pPr marL="742950" lvl="1" indent="-285750">
              <a:buChar char="•"/>
            </a:pPr>
            <a:r>
              <a:rPr lang="en-US" sz="2200" b="1">
                <a:ea typeface="+mn-lt"/>
                <a:cs typeface="+mn-lt"/>
              </a:rPr>
              <a:t>Euler Angle Decomposition</a:t>
            </a:r>
            <a:endParaRPr lang="en-US" sz="2200" b="1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>
                <a:ea typeface="+mn-lt"/>
                <a:cs typeface="+mn-lt"/>
              </a:rPr>
              <a:t>Pose Angle Decomposition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3C58C2-20DF-93BD-F0C6-EF1D5FE17A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960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EC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0C624-3B41-2441-BD59-16D8B3BF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Demo</vt:lpstr>
      <vt:lpstr>Ocean Simulator</vt:lpstr>
      <vt:lpstr>Target User</vt:lpstr>
      <vt:lpstr>Plan</vt:lpstr>
      <vt:lpstr>Risks</vt:lpstr>
      <vt:lpstr>Domain Model</vt:lpstr>
      <vt:lpstr>Webcam Motion Control Use case</vt:lpstr>
      <vt:lpstr>Iteration 2 Progress</vt:lpstr>
      <vt:lpstr>Current Software</vt:lpstr>
      <vt:lpstr>Running the Code</vt:lpstr>
      <vt:lpstr>Test Cases (Updated)</vt:lpstr>
      <vt:lpstr>Testing</vt:lpstr>
      <vt:lpstr>Customer Feedback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Christian Blundell</cp:lastModifiedBy>
  <cp:revision>5</cp:revision>
  <dcterms:created xsi:type="dcterms:W3CDTF">2022-10-17T00:28:03Z</dcterms:created>
  <dcterms:modified xsi:type="dcterms:W3CDTF">2022-10-18T15:46:01Z</dcterms:modified>
</cp:coreProperties>
</file>