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B8FDD-EC17-4C2E-9EAA-E556FD76A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E9C1A-7B1F-4BB3-BB3F-C27FC6D18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0A97D-4784-4D07-8302-34C875F3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F79CF-B7AA-4ED3-B6CC-6FCC9AC9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8528B-C923-4F0B-80BE-A3707D02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559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3ADA1-B0BE-479D-90BF-B6DF5BDE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7DE04A-DCD4-4CC9-9F78-C5DF6967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12BCF-1216-41AA-A233-448E5146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1B240-E4B1-49D0-8724-C1D04FD8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6CDF1-B839-4ED6-B47C-4D16B50C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360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B0ED40-E51E-4830-BA30-2AB059746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FA81D8-3E5B-4307-93C8-DE29B480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89EEF-7C07-497A-BCE6-7C228270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C5359-2FC5-47B8-B223-C9E27767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7520D-00CA-4A6D-9A81-1AF9F503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6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D1017-BEB1-4539-B362-16F928F5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F44D2-331C-4785-B10E-B5914DA2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9F585-AADE-43A5-83DB-A7F21282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CB19C-B3E7-4294-B503-D7BE1E93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8B940-91E4-433F-85BF-45EA7B8E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037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FAC92-48D4-494F-8669-6FC5759C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197828-E78D-492A-A941-7CE8C897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3C899-D0CF-4853-9F21-314B301D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4F0BA-FAD1-4983-B3AD-86B8CFAA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23BEB-4964-4EE9-8863-1A0B0859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560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02887-0363-4DEC-9A1A-A8B4EBE9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3319-B93B-4D79-B991-90536CDCD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420FCC-2552-4541-ACF8-10508D161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2E3CD1-6FB3-4936-8E79-9AFE86F7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C67204-E8C5-4F9B-BD6C-9B7E0A9F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15979-0A07-453D-ACBF-3CBFC378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164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8E17D-AB14-47AA-96DF-9FDC924E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A3BC0-7D21-4E66-AC71-7BD9BB0C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5780F7-1BD0-4266-87B0-E947F18E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796497-96AD-49A7-86B0-F504C9E0B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F696B2-5573-436B-B237-74EC8D5FE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88E7E2-AD05-43C1-857C-32FC38C4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589836-AE8D-4DC9-9D49-DD5DAAE6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01793F-CDA0-48E8-8429-2D212E5C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612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C70A9-8C8E-4D06-9735-D0F6BF41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061E72-9D4C-42F9-928D-B04CCC7D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DC3A9F-5C2E-4CAD-8D6D-917259E2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C621C2-277A-4A90-9EE6-CF145B0A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79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A6A290-E8C8-4BF3-BA36-0007FB08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305180-A5D6-4D4C-B2D8-C4CC386F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7E2A14-B744-46EE-84C1-EDE7EEFB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82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31691-5303-4C79-9DB6-E57F819D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F4E4C-992D-4F93-A0B9-611A61D51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782953-08EB-42D8-A206-A12D66511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FAF33-C685-4BB9-83BE-086B8CF1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5CBBA7-A689-40B9-AB0B-0AA59CD7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696A99-4D42-446D-9FFE-0BC4D5B5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531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87E39-B2C1-4892-86A9-EFB15471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947ABE-F653-4038-99BA-4739EFAFA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7F080E-71B0-4DC2-A2B1-328781797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C3EFE-DB07-4B4D-BFC4-01E50623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277F4-E232-4B21-802E-59735F87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47C22-F923-40BF-B414-7AD8D68E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53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9C02EE-DD55-4151-9AB8-68B10C8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FECD54-D609-4056-92B8-6D77AA79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9766D-1F31-48CA-8AD6-6658CB559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63C6-DBFA-4636-85AF-CAFF7838C2EB}" type="datetimeFigureOut">
              <a:rPr lang="es-EC" smtClean="0"/>
              <a:t>1/8/2021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299FE-4E12-4DCC-A57F-D91B07E0F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0A5413-FEB6-4254-AB56-BA8909F1F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A237C-496E-4B21-9FC4-6B44810EE0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26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DB006-B37C-4ED8-8A7C-FC9F44F24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Proyecto </a:t>
            </a:r>
            <a:r>
              <a:rPr lang="en-US" dirty="0" err="1"/>
              <a:t>integrador</a:t>
            </a:r>
            <a:r>
              <a:rPr lang="en-US" dirty="0"/>
              <a:t>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310587-64EE-4B52-A04E-6FE9775E4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 Buestan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711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421568-64AD-43D9-9BA1-74A1658C4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944" y="1825625"/>
            <a:ext cx="7856112" cy="4351338"/>
          </a:xfrm>
        </p:spPr>
      </p:pic>
    </p:spTree>
    <p:extLst>
      <p:ext uri="{BB962C8B-B14F-4D97-AF65-F5344CB8AC3E}">
        <p14:creationId xmlns:p14="http://schemas.microsoft.com/office/powerpoint/2010/main" val="155719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08594-7239-4373-9325-4C9D70F1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A3DFF-0B34-4386-A09E-411F574B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realizacion</a:t>
            </a:r>
            <a:r>
              <a:rPr lang="en-US" dirty="0"/>
              <a:t> del </a:t>
            </a:r>
            <a:r>
              <a:rPr lang="en-US" dirty="0" err="1"/>
              <a:t>presente</a:t>
            </a:r>
            <a:r>
              <a:rPr lang="en-US" dirty="0"/>
              <a:t> Proyecto </a:t>
            </a:r>
            <a:r>
              <a:rPr lang="en-US" dirty="0" err="1"/>
              <a:t>tuvo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contratiempos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la </a:t>
            </a:r>
            <a:r>
              <a:rPr lang="en-US" dirty="0" err="1"/>
              <a:t>semana</a:t>
            </a:r>
            <a:r>
              <a:rPr lang="en-US" dirty="0"/>
              <a:t> de examines y </a:t>
            </a:r>
            <a:r>
              <a:rPr lang="en-US" dirty="0" err="1"/>
              <a:t>problemas</a:t>
            </a:r>
            <a:r>
              <a:rPr lang="en-US" dirty="0"/>
              <a:t> con los </a:t>
            </a:r>
            <a:r>
              <a:rPr lang="en-US" dirty="0" err="1"/>
              <a:t>horarios</a:t>
            </a:r>
            <a:r>
              <a:rPr lang="en-US" dirty="0"/>
              <a:t> de los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integradores</a:t>
            </a:r>
            <a:r>
              <a:rPr lang="en-US" dirty="0"/>
              <a:t> de las </a:t>
            </a:r>
            <a:r>
              <a:rPr lang="en-US" dirty="0" err="1"/>
              <a:t>demas</a:t>
            </a:r>
            <a:r>
              <a:rPr lang="en-US" dirty="0"/>
              <a:t> </a:t>
            </a:r>
            <a:r>
              <a:rPr lang="en-US" dirty="0" err="1"/>
              <a:t>materias</a:t>
            </a:r>
            <a:r>
              <a:rPr lang="en-US" dirty="0"/>
              <a:t> del </a:t>
            </a:r>
            <a:r>
              <a:rPr lang="en-US" dirty="0" err="1"/>
              <a:t>ciclo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espera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sea lo </a:t>
            </a:r>
            <a:r>
              <a:rPr lang="en-US" dirty="0" err="1"/>
              <a:t>suficientemente</a:t>
            </a:r>
            <a:r>
              <a:rPr lang="en-US" dirty="0"/>
              <a:t> </a:t>
            </a:r>
            <a:r>
              <a:rPr lang="en-US" dirty="0" err="1"/>
              <a:t>decente</a:t>
            </a:r>
            <a:r>
              <a:rPr lang="en-US" dirty="0"/>
              <a:t> para la </a:t>
            </a:r>
            <a:r>
              <a:rPr lang="en-US" dirty="0" err="1"/>
              <a:t>obtencion</a:t>
            </a:r>
            <a:r>
              <a:rPr lang="en-US" dirty="0"/>
              <a:t> de la nota </a:t>
            </a:r>
            <a:r>
              <a:rPr lang="en-US" dirty="0" err="1"/>
              <a:t>requerida</a:t>
            </a:r>
            <a:r>
              <a:rPr lang="en-US" dirty="0"/>
              <a:t> para la </a:t>
            </a:r>
            <a:r>
              <a:rPr lang="en-US" dirty="0" err="1"/>
              <a:t>finalizacion</a:t>
            </a:r>
            <a:r>
              <a:rPr lang="en-US" dirty="0"/>
              <a:t> del Segundo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computacion</a:t>
            </a:r>
            <a:r>
              <a:rPr lang="en-US"/>
              <a:t>.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397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84016-ACCA-4772-82FF-192BB455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8CDD7-27A4-478F-9386-27C48C30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presente</a:t>
            </a:r>
            <a:r>
              <a:rPr lang="en-US" dirty="0"/>
              <a:t> Proyecto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codificacion</a:t>
            </a:r>
            <a:r>
              <a:rPr lang="en-US" dirty="0"/>
              <a:t> que </a:t>
            </a:r>
            <a:r>
              <a:rPr lang="en-US" dirty="0" err="1"/>
              <a:t>ayuda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a </a:t>
            </a:r>
            <a:r>
              <a:rPr lang="en-US" dirty="0" err="1"/>
              <a:t>desarrollar</a:t>
            </a:r>
            <a:r>
              <a:rPr lang="en-US" dirty="0"/>
              <a:t> los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administracionn</a:t>
            </a:r>
            <a:r>
              <a:rPr lang="en-US" dirty="0"/>
              <a:t> de </a:t>
            </a:r>
            <a:r>
              <a:rPr lang="en-US" dirty="0" err="1"/>
              <a:t>parqueos</a:t>
            </a:r>
            <a:r>
              <a:rPr lang="en-US" dirty="0"/>
              <a:t> de un </a:t>
            </a:r>
            <a:r>
              <a:rPr lang="en-US" dirty="0" err="1"/>
              <a:t>estacionamiento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presentara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visto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vista </a:t>
            </a:r>
            <a:r>
              <a:rPr lang="en-US" dirty="0" err="1"/>
              <a:t>controlador</a:t>
            </a:r>
            <a:r>
              <a:rPr lang="en-US" dirty="0"/>
              <a:t>, los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usos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excepciones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fluido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4806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4939-5C02-43AE-A881-CABA048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Capturas</a:t>
            </a:r>
            <a:r>
              <a:rPr lang="en-US" dirty="0"/>
              <a:t> de </a:t>
            </a:r>
            <a:r>
              <a:rPr lang="en-US" dirty="0" err="1"/>
              <a:t>pantalla</a:t>
            </a:r>
            <a:r>
              <a:rPr lang="en-US" dirty="0"/>
              <a:t> del </a:t>
            </a:r>
            <a:r>
              <a:rPr lang="en-US" dirty="0" err="1"/>
              <a:t>codigo</a:t>
            </a:r>
            <a:r>
              <a:rPr lang="en-US" dirty="0"/>
              <a:t> y de la </a:t>
            </a:r>
            <a:r>
              <a:rPr lang="en-US" dirty="0" err="1"/>
              <a:t>funcionalidad</a:t>
            </a:r>
            <a:r>
              <a:rPr lang="en-US" dirty="0"/>
              <a:t>.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8DDDA6-7142-40F3-9409-4A302E9F7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470" y="1825625"/>
            <a:ext cx="8785059" cy="4351338"/>
          </a:xfrm>
        </p:spPr>
      </p:pic>
    </p:spTree>
    <p:extLst>
      <p:ext uri="{BB962C8B-B14F-4D97-AF65-F5344CB8AC3E}">
        <p14:creationId xmlns:p14="http://schemas.microsoft.com/office/powerpoint/2010/main" val="391102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4B8C31-15C7-47B4-95D5-4230077B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09575"/>
            <a:ext cx="114109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0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F37D9A-DAFE-49B2-8BD5-F988FF73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404812"/>
            <a:ext cx="91916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5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DEA76-4F22-4027-97AD-3BF99CB9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Funcionalidad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43C6C4-F300-46CA-9E82-7B9DF148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27" y="1825625"/>
            <a:ext cx="8146546" cy="4351338"/>
          </a:xfrm>
        </p:spPr>
      </p:pic>
    </p:spTree>
    <p:extLst>
      <p:ext uri="{BB962C8B-B14F-4D97-AF65-F5344CB8AC3E}">
        <p14:creationId xmlns:p14="http://schemas.microsoft.com/office/powerpoint/2010/main" val="229516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CF7A4A-DBD2-468D-9D63-D89BE4129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257" y="1825625"/>
            <a:ext cx="8261486" cy="4351338"/>
          </a:xfrm>
        </p:spPr>
      </p:pic>
    </p:spTree>
    <p:extLst>
      <p:ext uri="{BB962C8B-B14F-4D97-AF65-F5344CB8AC3E}">
        <p14:creationId xmlns:p14="http://schemas.microsoft.com/office/powerpoint/2010/main" val="220554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A60BB9-CAF8-4E62-B688-057F40C6E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987" y="1825625"/>
            <a:ext cx="8172025" cy="4351338"/>
          </a:xfrm>
        </p:spPr>
      </p:pic>
    </p:spTree>
    <p:extLst>
      <p:ext uri="{BB962C8B-B14F-4D97-AF65-F5344CB8AC3E}">
        <p14:creationId xmlns:p14="http://schemas.microsoft.com/office/powerpoint/2010/main" val="37003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202EEC-BCDD-431B-BA5A-B40F4C23C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213" y="1825625"/>
            <a:ext cx="7641574" cy="4351338"/>
          </a:xfrm>
        </p:spPr>
      </p:pic>
    </p:spTree>
    <p:extLst>
      <p:ext uri="{BB962C8B-B14F-4D97-AF65-F5344CB8AC3E}">
        <p14:creationId xmlns:p14="http://schemas.microsoft.com/office/powerpoint/2010/main" val="3351908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130</Words>
  <Application>Microsoft Office PowerPoint</Application>
  <PresentationFormat>Panorámica</PresentationFormat>
  <Paragraphs>10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Proyecto integrador Programacion orientada a objetos</vt:lpstr>
      <vt:lpstr>Objetivo</vt:lpstr>
      <vt:lpstr>Capturas de pantalla del codigo y de la funcionalidad.</vt:lpstr>
      <vt:lpstr>Presentación de PowerPoint</vt:lpstr>
      <vt:lpstr>Presentación de PowerPoint</vt:lpstr>
      <vt:lpstr>Funcionalidad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 Programacion orientada a objetos</dc:title>
  <dc:creator>Cristian Buestan</dc:creator>
  <cp:lastModifiedBy>Cristian Buestan</cp:lastModifiedBy>
  <cp:revision>1</cp:revision>
  <dcterms:created xsi:type="dcterms:W3CDTF">2021-08-01T18:42:08Z</dcterms:created>
  <dcterms:modified xsi:type="dcterms:W3CDTF">2021-08-01T18:53:09Z</dcterms:modified>
</cp:coreProperties>
</file>