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981-A63F-4B03-B77B-D628508AF7E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FDCD3-1A0F-424B-9CEF-E3C31DB3D406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95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70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1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154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17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40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3169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32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4026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286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192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08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82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909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332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38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1304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930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BAF875-8259-4E3B-A9CC-3254CE564FDC}" type="datetimeFigureOut">
              <a:rPr lang="es-EC" smtClean="0"/>
              <a:t>21/4/2021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D10C-D616-4D57-BCC6-30CF69A3CE7A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2816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F987-7A1C-4582-86E0-8381FCECB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C" dirty="0"/>
              <a:t>Tipos de relación entre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38F39-F119-4875-907C-8C138F237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10 ejemplos de cada tipo</a:t>
            </a:r>
          </a:p>
        </p:txBody>
      </p:sp>
    </p:spTree>
    <p:extLst>
      <p:ext uri="{BB962C8B-B14F-4D97-AF65-F5344CB8AC3E}">
        <p14:creationId xmlns:p14="http://schemas.microsoft.com/office/powerpoint/2010/main" val="360059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48EE5-03AB-450E-9CB7-C720E73F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31368"/>
            <a:ext cx="4857192" cy="1709994"/>
          </a:xfrm>
        </p:spPr>
        <p:txBody>
          <a:bodyPr/>
          <a:lstStyle/>
          <a:p>
            <a:r>
              <a:rPr lang="es-EC" dirty="0"/>
              <a:t>Animal hereda a las demás clase el método de respirar, siendo esta relación debido a que las demás clases son derivados de la clase PADRE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E1B764-5510-4774-8ED3-427962900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530" y="816638"/>
            <a:ext cx="3505200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E89029-F9CE-4C46-A019-8E3B76515D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137" y="553447"/>
            <a:ext cx="3614420" cy="3324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795F77-85E2-4B5E-881F-521489FA9E23}"/>
              </a:ext>
            </a:extLst>
          </p:cNvPr>
          <p:cNvSpPr txBox="1"/>
          <p:nvPr/>
        </p:nvSpPr>
        <p:spPr>
          <a:xfrm flipH="1">
            <a:off x="6622982" y="4331368"/>
            <a:ext cx="327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vehículo hereda a las demás clases hijas auto y camioneta, el dueño, puertas y ruedas, </a:t>
            </a:r>
          </a:p>
        </p:txBody>
      </p:sp>
    </p:spTree>
    <p:extLst>
      <p:ext uri="{BB962C8B-B14F-4D97-AF65-F5344CB8AC3E}">
        <p14:creationId xmlns:p14="http://schemas.microsoft.com/office/powerpoint/2010/main" val="34724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AF82-0D48-425A-AD5D-05637664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78569"/>
            <a:ext cx="3630897" cy="1662793"/>
          </a:xfrm>
        </p:spPr>
        <p:txBody>
          <a:bodyPr>
            <a:normAutofit fontScale="85000" lnSpcReduction="10000"/>
          </a:bodyPr>
          <a:lstStyle/>
          <a:p>
            <a:r>
              <a:rPr lang="es-EC" dirty="0"/>
              <a:t>Esta es una relación de herencia jerárquica, donde la clase oficial hereda de la clase operario, la clase operario hereda así mismo de la clase empleado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62B46-AD27-4B84-9D88-A04020A203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497" y="490904"/>
            <a:ext cx="3990975" cy="3695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B88FFF-23BE-479B-AC48-FC8AF9BDDE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7808" y="621873"/>
            <a:ext cx="2399202" cy="34337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818203-B44E-4B75-B325-3B20C044114D}"/>
              </a:ext>
            </a:extLst>
          </p:cNvPr>
          <p:cNvSpPr txBox="1"/>
          <p:nvPr/>
        </p:nvSpPr>
        <p:spPr>
          <a:xfrm>
            <a:off x="5486399" y="4378569"/>
            <a:ext cx="2082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caballo hereda de la clase animal los atributos edad, tamaño y peso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4AEE46-B1C3-427D-A078-61F80774F3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03346" y="929054"/>
            <a:ext cx="2895600" cy="2819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4B4C215-FA2A-4BBA-85C6-F347F213F561}"/>
              </a:ext>
            </a:extLst>
          </p:cNvPr>
          <p:cNvSpPr txBox="1"/>
          <p:nvPr/>
        </p:nvSpPr>
        <p:spPr>
          <a:xfrm>
            <a:off x="9010136" y="4378569"/>
            <a:ext cx="208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ZonaGeografica, hereda sus atributos nombre y superficie a las clases País  y Provincia</a:t>
            </a:r>
          </a:p>
        </p:txBody>
      </p:sp>
    </p:spTree>
    <p:extLst>
      <p:ext uri="{BB962C8B-B14F-4D97-AF65-F5344CB8AC3E}">
        <p14:creationId xmlns:p14="http://schemas.microsoft.com/office/powerpoint/2010/main" val="34772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70BAA7-FB6A-48B9-B980-354298086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360" y="527351"/>
            <a:ext cx="3105451" cy="25989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83154B-A4A9-4467-BFD2-9560513D07B1}"/>
              </a:ext>
            </a:extLst>
          </p:cNvPr>
          <p:cNvSpPr txBox="1"/>
          <p:nvPr/>
        </p:nvSpPr>
        <p:spPr>
          <a:xfrm flipH="1">
            <a:off x="428778" y="3361724"/>
            <a:ext cx="348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figura hereda a las clases circulo y cuadrado, sus métodos para encontrar el perímetro y el Área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AD114D-D3FB-4812-B35D-2A402252CF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748" y="431586"/>
            <a:ext cx="3590925" cy="26946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F945D-E735-4380-BF9A-5D31B3CD9E14}"/>
              </a:ext>
            </a:extLst>
          </p:cNvPr>
          <p:cNvSpPr txBox="1"/>
          <p:nvPr/>
        </p:nvSpPr>
        <p:spPr>
          <a:xfrm>
            <a:off x="4633784" y="3223224"/>
            <a:ext cx="317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instrumento siempre hereda atributos y métodos a las clases guitarra, piano y saxofón</a:t>
            </a:r>
          </a:p>
        </p:txBody>
      </p:sp>
    </p:spTree>
    <p:extLst>
      <p:ext uri="{BB962C8B-B14F-4D97-AF65-F5344CB8AC3E}">
        <p14:creationId xmlns:p14="http://schemas.microsoft.com/office/powerpoint/2010/main" val="3098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97B8C7-397C-45B4-97D4-F07542A48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767" y="1498258"/>
            <a:ext cx="4450466" cy="20423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0AC93E-91EF-4662-A678-E147C74480FD}"/>
              </a:ext>
            </a:extLst>
          </p:cNvPr>
          <p:cNvSpPr txBox="1"/>
          <p:nvPr/>
        </p:nvSpPr>
        <p:spPr>
          <a:xfrm>
            <a:off x="2261286" y="3917092"/>
            <a:ext cx="687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vehículo se denomina como medio de transporte por ende puede heredar sus atributos y métodos a la clase avión y submarino.</a:t>
            </a:r>
          </a:p>
        </p:txBody>
      </p:sp>
    </p:spTree>
    <p:extLst>
      <p:ext uri="{BB962C8B-B14F-4D97-AF65-F5344CB8AC3E}">
        <p14:creationId xmlns:p14="http://schemas.microsoft.com/office/powerpoint/2010/main" val="3427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C3652-FB56-4184-B392-8DE977D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Dependencia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9FE00-3A0B-4F31-BAB7-659FD561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5685"/>
            <a:ext cx="8946541" cy="1135125"/>
          </a:xfrm>
        </p:spPr>
        <p:txBody>
          <a:bodyPr/>
          <a:lstStyle/>
          <a:p>
            <a:r>
              <a:rPr lang="es-EC" dirty="0"/>
              <a:t>Relación entre clases donde la clase Todo depende de los atributos de la clase hija para poder realizar sus métodos.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7B2A83-6A87-42E7-BC73-B5305526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6" y="2564869"/>
            <a:ext cx="5944115" cy="13778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DCD3D8-9426-4B64-9BDD-D96FCF398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4607750"/>
            <a:ext cx="5943600" cy="9645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CABC72-79B1-4F55-8432-786EA131BC4F}"/>
              </a:ext>
            </a:extLst>
          </p:cNvPr>
          <p:cNvSpPr txBox="1"/>
          <p:nvPr/>
        </p:nvSpPr>
        <p:spPr>
          <a:xfrm flipH="1">
            <a:off x="7262445" y="2513147"/>
            <a:ext cx="330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lampara depende de los atributos de la clase enchufe para poder realiza su método alumbrar.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1C8A06-B275-4127-AA61-81BA4A8125E2}"/>
              </a:ext>
            </a:extLst>
          </p:cNvPr>
          <p:cNvSpPr txBox="1"/>
          <p:nvPr/>
        </p:nvSpPr>
        <p:spPr>
          <a:xfrm>
            <a:off x="7015589" y="4640276"/>
            <a:ext cx="3549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clase JornadaUniversidad requiere de la clase administración para realizar sus respectivos métodos y funcionar.</a:t>
            </a:r>
          </a:p>
        </p:txBody>
      </p:sp>
    </p:spTree>
    <p:extLst>
      <p:ext uri="{BB962C8B-B14F-4D97-AF65-F5344CB8AC3E}">
        <p14:creationId xmlns:p14="http://schemas.microsoft.com/office/powerpoint/2010/main" val="36292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673DCB-8267-4E19-95F9-EC2852E4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637" y="647700"/>
            <a:ext cx="4733925" cy="1295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F09E77-C116-4E84-9EB6-BA729B222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637" y="2559050"/>
            <a:ext cx="5353050" cy="1562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C89F98-157B-4517-BBB5-98BE242A8D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4743450"/>
            <a:ext cx="35147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F4B8B9-72E7-429E-A423-BEC3FCB26178}"/>
              </a:ext>
            </a:extLst>
          </p:cNvPr>
          <p:cNvSpPr txBox="1"/>
          <p:nvPr/>
        </p:nvSpPr>
        <p:spPr>
          <a:xfrm>
            <a:off x="6096000" y="647700"/>
            <a:ext cx="399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Doctorado depende de la clase Doctor para poder existir, de lo contrario, no existe.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A89D27-0A6E-4343-A732-6F453E607FDB}"/>
              </a:ext>
            </a:extLst>
          </p:cNvPr>
          <p:cNvSpPr txBox="1"/>
          <p:nvPr/>
        </p:nvSpPr>
        <p:spPr>
          <a:xfrm>
            <a:off x="6865034" y="2559051"/>
            <a:ext cx="399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Policía depende el atributo Delincuente para realizar su método jurisdicción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C2652C-D103-4245-86E1-3400EDE96DD4}"/>
              </a:ext>
            </a:extLst>
          </p:cNvPr>
          <p:cNvSpPr txBox="1"/>
          <p:nvPr/>
        </p:nvSpPr>
        <p:spPr>
          <a:xfrm>
            <a:off x="5262562" y="4819860"/>
            <a:ext cx="419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facturanegocio depende de los atributos de  ventanegocio para poder existir y no presentar errores.</a:t>
            </a:r>
          </a:p>
        </p:txBody>
      </p:sp>
    </p:spTree>
    <p:extLst>
      <p:ext uri="{BB962C8B-B14F-4D97-AF65-F5344CB8AC3E}">
        <p14:creationId xmlns:p14="http://schemas.microsoft.com/office/powerpoint/2010/main" val="39638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C0A54D-4035-40F4-93B0-59BC486DF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625" y="951461"/>
            <a:ext cx="5238750" cy="1181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70B2D6-731C-4D8B-9A41-836EB2BB6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625" y="2813051"/>
            <a:ext cx="4638675" cy="1438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5CC7E1-5D90-48C4-9BD5-D62FCB3C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4761407"/>
            <a:ext cx="4444369" cy="178018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F5F35EB-8373-4D35-B2DC-22C2E9F2E4DE}"/>
              </a:ext>
            </a:extLst>
          </p:cNvPr>
          <p:cNvSpPr txBox="1"/>
          <p:nvPr/>
        </p:nvSpPr>
        <p:spPr>
          <a:xfrm flipH="1">
            <a:off x="6397627" y="951461"/>
            <a:ext cx="430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aplicación necesita de la clase ventana para ser presentado, de lo contrario no se presenta.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55AE92-D1E2-49FA-9828-5FECDF2C4591}"/>
              </a:ext>
            </a:extLst>
          </p:cNvPr>
          <p:cNvSpPr txBox="1"/>
          <p:nvPr/>
        </p:nvSpPr>
        <p:spPr>
          <a:xfrm>
            <a:off x="5978769" y="2813051"/>
            <a:ext cx="388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película de video en su método requiere de la clase canal para poder ser realizada. Por ende la case PeliculaVideo depende de la clase Canal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F481C9-A3B5-4C2E-8FEA-E6D5060EAD32}"/>
              </a:ext>
            </a:extLst>
          </p:cNvPr>
          <p:cNvSpPr txBox="1"/>
          <p:nvPr/>
        </p:nvSpPr>
        <p:spPr>
          <a:xfrm>
            <a:off x="5678317" y="4728729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trabajador en su método dormir requiere de un atributo de la clase departamento, por consecuente la clase Trabajador depende de la clase Departamento.</a:t>
            </a:r>
          </a:p>
        </p:txBody>
      </p:sp>
    </p:spTree>
    <p:extLst>
      <p:ext uri="{BB962C8B-B14F-4D97-AF65-F5344CB8AC3E}">
        <p14:creationId xmlns:p14="http://schemas.microsoft.com/office/powerpoint/2010/main" val="39931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E5C1F2-3166-4903-A4FC-65AE9AADF7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13" y="371475"/>
            <a:ext cx="4552950" cy="3057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1E6C58-C5B8-44B0-BF66-CDB3F8DB3A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8" y="371475"/>
            <a:ext cx="5793959" cy="281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F5F428A-836A-408A-BF62-1FAE8FDA9BB6}"/>
              </a:ext>
            </a:extLst>
          </p:cNvPr>
          <p:cNvSpPr txBox="1"/>
          <p:nvPr/>
        </p:nvSpPr>
        <p:spPr>
          <a:xfrm>
            <a:off x="182880" y="3615397"/>
            <a:ext cx="4901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ecuación depende de el método sqrt de la clase math para así podre realizar su método resolver.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5FD8D-249C-483A-A832-08732DEA5A51}"/>
              </a:ext>
            </a:extLst>
          </p:cNvPr>
          <p:cNvSpPr txBox="1"/>
          <p:nvPr/>
        </p:nvSpPr>
        <p:spPr>
          <a:xfrm>
            <a:off x="6682154" y="3429001"/>
            <a:ext cx="490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país depende de las demás clase para poder identificarse y existir.</a:t>
            </a:r>
          </a:p>
        </p:txBody>
      </p:sp>
    </p:spTree>
    <p:extLst>
      <p:ext uri="{BB962C8B-B14F-4D97-AF65-F5344CB8AC3E}">
        <p14:creationId xmlns:p14="http://schemas.microsoft.com/office/powerpoint/2010/main" val="6948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5B0FB-2BCE-4A57-9CBA-3ACD7724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Asignación.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23A74-02FD-4422-B850-C8D549D9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415" y="486533"/>
            <a:ext cx="2614506" cy="1046845"/>
          </a:xfrm>
        </p:spPr>
        <p:txBody>
          <a:bodyPr>
            <a:normAutofit fontScale="70000" lnSpcReduction="20000"/>
          </a:bodyPr>
          <a:lstStyle/>
          <a:p>
            <a:r>
              <a:rPr lang="es-EC" dirty="0"/>
              <a:t>Donde relación entre la clase TODO y las clases HIJAS respectivas no es tan fuerte.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4EBDF0-7B3C-49FA-9CE6-7A6131250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800" y="1656445"/>
            <a:ext cx="5124450" cy="1714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AB73B6-0203-47E5-B8AB-ED1981A44F4A}"/>
              </a:ext>
            </a:extLst>
          </p:cNvPr>
          <p:cNvSpPr txBox="1"/>
          <p:nvPr/>
        </p:nvSpPr>
        <p:spPr>
          <a:xfrm flipH="1">
            <a:off x="646111" y="3623961"/>
            <a:ext cx="365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En este apartado, la persona y el teléfono celular no tienen una relación tan fuerte, siendo separables en cualquier momento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19ADA-8BD4-4A8A-8B27-AC03FE54F3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06" y="1567193"/>
            <a:ext cx="2280285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9F75C-94DA-45A6-B2F8-B97EFEF46540}"/>
              </a:ext>
            </a:extLst>
          </p:cNvPr>
          <p:cNvSpPr txBox="1"/>
          <p:nvPr/>
        </p:nvSpPr>
        <p:spPr>
          <a:xfrm>
            <a:off x="8267936" y="1535393"/>
            <a:ext cx="184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ciudad y el aéreo puerto no tienen una relación tan fuerte, la una clase puede existir sin la otro</a:t>
            </a:r>
          </a:p>
        </p:txBody>
      </p:sp>
    </p:spTree>
    <p:extLst>
      <p:ext uri="{BB962C8B-B14F-4D97-AF65-F5344CB8AC3E}">
        <p14:creationId xmlns:p14="http://schemas.microsoft.com/office/powerpoint/2010/main" val="140199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8C3157-036F-4C46-92A5-701A59BAD3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557" y="616293"/>
            <a:ext cx="4286250" cy="1028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21F61B-F3F1-4245-B45D-BFE48BDE07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557" y="2298357"/>
            <a:ext cx="4286250" cy="11306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41B07B-1BE8-4437-A805-CA600BE60E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3930" y="4250724"/>
            <a:ext cx="4385877" cy="17880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88533E-AB9F-4A5E-9084-9E4E9F11878B}"/>
              </a:ext>
            </a:extLst>
          </p:cNvPr>
          <p:cNvSpPr txBox="1"/>
          <p:nvPr/>
        </p:nvSpPr>
        <p:spPr>
          <a:xfrm>
            <a:off x="5405120" y="721663"/>
            <a:ext cx="486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librería puede tener varios libros, por ende, si un libro se pierde, entonces no afectara a la librería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1A8636-34B2-45CE-B3C7-6B7C34C80D0B}"/>
              </a:ext>
            </a:extLst>
          </p:cNvPr>
          <p:cNvSpPr txBox="1"/>
          <p:nvPr/>
        </p:nvSpPr>
        <p:spPr>
          <a:xfrm>
            <a:off x="5405120" y="2501900"/>
            <a:ext cx="517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medio de transporte puede o debe cambiar sus ruedas con el tiempo, no poseen una relación tan fuerte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6AF0FF-92AF-4B14-A4B8-A240A0042713}"/>
              </a:ext>
            </a:extLst>
          </p:cNvPr>
          <p:cNvSpPr txBox="1"/>
          <p:nvPr/>
        </p:nvSpPr>
        <p:spPr>
          <a:xfrm flipH="1">
            <a:off x="5405120" y="4419600"/>
            <a:ext cx="447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persona no tiene una relación tan fuerte con su ropa, la clase chaleco puede ser reemplazada fácilmente y la clase persona no será afectada</a:t>
            </a:r>
          </a:p>
        </p:txBody>
      </p:sp>
    </p:spTree>
    <p:extLst>
      <p:ext uri="{BB962C8B-B14F-4D97-AF65-F5344CB8AC3E}">
        <p14:creationId xmlns:p14="http://schemas.microsoft.com/office/powerpoint/2010/main" val="21604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ADEA58-701A-4B62-BB3A-1A4DF58BBA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6" y="657225"/>
            <a:ext cx="2595948" cy="324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804C20-3245-43ED-824D-DA025C4D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12" y="582127"/>
            <a:ext cx="4877223" cy="33226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D9FF66-5D82-4662-BCAA-0D092A175CD3}"/>
              </a:ext>
            </a:extLst>
          </p:cNvPr>
          <p:cNvSpPr txBox="1"/>
          <p:nvPr/>
        </p:nvSpPr>
        <p:spPr>
          <a:xfrm flipH="1">
            <a:off x="666236" y="4191000"/>
            <a:ext cx="2504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 cliente es externo a la empresa, no le afectara si le pasa algo a al clase Empresa, lo mismo pasa del lado contrario, debido a la gran cantidad de clientes que existen.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D29753-8039-4F58-AB01-5E2CA0EE35A4}"/>
              </a:ext>
            </a:extLst>
          </p:cNvPr>
          <p:cNvSpPr txBox="1"/>
          <p:nvPr/>
        </p:nvSpPr>
        <p:spPr>
          <a:xfrm>
            <a:off x="5092700" y="4457700"/>
            <a:ext cx="427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casa, puede faltarle otras clase como puerta, ventana o calefactor. Así mismo la clase ventana puede no tener la clase persiana</a:t>
            </a:r>
          </a:p>
        </p:txBody>
      </p:sp>
    </p:spTree>
    <p:extLst>
      <p:ext uri="{BB962C8B-B14F-4D97-AF65-F5344CB8AC3E}">
        <p14:creationId xmlns:p14="http://schemas.microsoft.com/office/powerpoint/2010/main" val="20651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2E216A-A43B-4423-850B-91FF5B85C3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83" y="2371506"/>
            <a:ext cx="5943600" cy="15411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61A7BA-B9A8-41A5-9D4D-41CA8C4A76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183" y="533064"/>
            <a:ext cx="5943600" cy="1541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5AB692-782F-408E-B171-062AE6CE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0" y="4643186"/>
            <a:ext cx="5834320" cy="15768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D9AC16-EA73-4BAC-9AE3-9B873A330FEA}"/>
              </a:ext>
            </a:extLst>
          </p:cNvPr>
          <p:cNvSpPr txBox="1"/>
          <p:nvPr/>
        </p:nvSpPr>
        <p:spPr>
          <a:xfrm>
            <a:off x="6692900" y="601385"/>
            <a:ext cx="433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gato y la clase perro tienen una relación casi nula, si una clase desaparece a la otra no le afectara.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9E47FA-57DB-4103-BD49-0E8ED7A63872}"/>
              </a:ext>
            </a:extLst>
          </p:cNvPr>
          <p:cNvSpPr txBox="1"/>
          <p:nvPr/>
        </p:nvSpPr>
        <p:spPr>
          <a:xfrm>
            <a:off x="6692900" y="2371506"/>
            <a:ext cx="433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tienda de esquina puede ser reemplazada y no afectara a los consumidores.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735B2A-2213-4562-9142-E98131400F94}"/>
              </a:ext>
            </a:extLst>
          </p:cNvPr>
          <p:cNvSpPr txBox="1"/>
          <p:nvPr/>
        </p:nvSpPr>
        <p:spPr>
          <a:xfrm>
            <a:off x="6692900" y="4643186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 lápiz puede cambiar de uso en cuanto a cuadernos, y un cuaderno puede ser escrito por varios lápices, es una relación débil.</a:t>
            </a:r>
          </a:p>
        </p:txBody>
      </p:sp>
    </p:spTree>
    <p:extLst>
      <p:ext uri="{BB962C8B-B14F-4D97-AF65-F5344CB8AC3E}">
        <p14:creationId xmlns:p14="http://schemas.microsoft.com/office/powerpoint/2010/main" val="154851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01AB-8F8F-4C00-9C03-362DBC0C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2C583-50AF-4287-8BE9-8A9C99D77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736" y="441891"/>
            <a:ext cx="7242777" cy="1046845"/>
          </a:xfrm>
        </p:spPr>
        <p:txBody>
          <a:bodyPr>
            <a:normAutofit/>
          </a:bodyPr>
          <a:lstStyle/>
          <a:p>
            <a:r>
              <a:rPr lang="es-EC" dirty="0"/>
              <a:t>En la relación de composición, la clase PADRE y las HIJAS están relacionadas tan fuertemente que la eliminación de una afecta a la clase padre.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79DB57-AE62-4873-A8E3-901D5FC0BE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0" y="1645040"/>
            <a:ext cx="2235347" cy="2583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42227F-83EA-4E64-9F7A-5A0B4ED31F56}"/>
              </a:ext>
            </a:extLst>
          </p:cNvPr>
          <p:cNvSpPr txBox="1"/>
          <p:nvPr/>
        </p:nvSpPr>
        <p:spPr>
          <a:xfrm flipH="1">
            <a:off x="2612296" y="1719604"/>
            <a:ext cx="2363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mesa de café al ser la clase TODO, la eliminación de Pata le afecta, debido a su fuerte relación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210DE-3F0F-4F8F-B64A-4A994E6DB9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88" y="4348624"/>
            <a:ext cx="4410075" cy="10858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D7B429C-71AC-400B-B884-3777A6552FC9}"/>
              </a:ext>
            </a:extLst>
          </p:cNvPr>
          <p:cNvSpPr txBox="1"/>
          <p:nvPr/>
        </p:nvSpPr>
        <p:spPr>
          <a:xfrm flipH="1">
            <a:off x="475422" y="5434474"/>
            <a:ext cx="348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 árbol al ser la clase padre sin la clase hojas no podría existir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865F18-D291-471A-96C4-82FAA3C00F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19" y="1645040"/>
            <a:ext cx="157162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665BFF-0360-484A-93A3-38C755CDFB5A}"/>
              </a:ext>
            </a:extLst>
          </p:cNvPr>
          <p:cNvSpPr txBox="1"/>
          <p:nvPr/>
        </p:nvSpPr>
        <p:spPr>
          <a:xfrm>
            <a:off x="7170004" y="1719604"/>
            <a:ext cx="2363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vuelo y pasajero tienen una relación fuerte debido a que la eliminación de uno afecta al otro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CEBE04-D1AB-4D1E-9669-2A41207E99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91633" y="4228220"/>
            <a:ext cx="2162175" cy="18573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C31BB89-E18C-464A-A8A6-954ADD7BBE68}"/>
              </a:ext>
            </a:extLst>
          </p:cNvPr>
          <p:cNvSpPr txBox="1"/>
          <p:nvPr/>
        </p:nvSpPr>
        <p:spPr>
          <a:xfrm flipH="1">
            <a:off x="7684476" y="4228220"/>
            <a:ext cx="1712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ruta es la clase PADRE  y necesita de la clase Área para funcionar</a:t>
            </a:r>
          </a:p>
        </p:txBody>
      </p:sp>
    </p:spTree>
    <p:extLst>
      <p:ext uri="{BB962C8B-B14F-4D97-AF65-F5344CB8AC3E}">
        <p14:creationId xmlns:p14="http://schemas.microsoft.com/office/powerpoint/2010/main" val="29456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8AF448-6C9F-4D26-87E9-EC330E0BE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290" y="260985"/>
            <a:ext cx="3267075" cy="31680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75C01F-F072-4640-9AB2-6E2D62978E16}"/>
              </a:ext>
            </a:extLst>
          </p:cNvPr>
          <p:cNvSpPr txBox="1"/>
          <p:nvPr/>
        </p:nvSpPr>
        <p:spPr>
          <a:xfrm>
            <a:off x="4023360" y="260985"/>
            <a:ext cx="1617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Si eliminamos la clase cerebro, por relación la clase Persona deja de existir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B366EC-ED99-407B-9551-9BEF93E168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290" y="3529891"/>
            <a:ext cx="3373242" cy="17173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3FA44A-BFC9-4889-9B5B-F95D683A326D}"/>
              </a:ext>
            </a:extLst>
          </p:cNvPr>
          <p:cNvSpPr txBox="1"/>
          <p:nvPr/>
        </p:nvSpPr>
        <p:spPr>
          <a:xfrm>
            <a:off x="594359" y="5247249"/>
            <a:ext cx="423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empresa necesita de la clase empleados, así mismo la clase empleados necesita de la clase empresa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0A70A1-35FF-460D-9D9B-4A8AFB853F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3673" y="291877"/>
            <a:ext cx="4133215" cy="2516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4966CEE-3B83-4829-86A1-B1E6418F911B}"/>
              </a:ext>
            </a:extLst>
          </p:cNvPr>
          <p:cNvSpPr txBox="1"/>
          <p:nvPr/>
        </p:nvSpPr>
        <p:spPr>
          <a:xfrm flipH="1">
            <a:off x="6463671" y="3094892"/>
            <a:ext cx="4133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almacén requiere de la clase cuentas para poder seguir existiendo, así mismo la clase cuentas requiere de la clase almacén para existir</a:t>
            </a:r>
          </a:p>
        </p:txBody>
      </p:sp>
    </p:spTree>
    <p:extLst>
      <p:ext uri="{BB962C8B-B14F-4D97-AF65-F5344CB8AC3E}">
        <p14:creationId xmlns:p14="http://schemas.microsoft.com/office/powerpoint/2010/main" val="320095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0F791F-6CFD-4D06-A7EC-55825DFA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34" y="503294"/>
            <a:ext cx="4767485" cy="20057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2C96EA-565D-4CB5-86C9-082FB57F0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734" y="2733675"/>
            <a:ext cx="5466715" cy="1390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841FC4-1898-4947-8F41-472EA19841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99" y="4533900"/>
            <a:ext cx="5170449" cy="16779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01EF46D-BF41-4DC6-988D-7727245FCC82}"/>
              </a:ext>
            </a:extLst>
          </p:cNvPr>
          <p:cNvSpPr txBox="1"/>
          <p:nvPr/>
        </p:nvSpPr>
        <p:spPr>
          <a:xfrm>
            <a:off x="6096001" y="503294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ventana requiere de el panel de vidrio, el deslizador y el seguro, si le falta alguna de estas clases, entonces la ventana dejaría de existir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245D6-B971-475D-A9BC-73AE5F434490}"/>
              </a:ext>
            </a:extLst>
          </p:cNvPr>
          <p:cNvSpPr txBox="1"/>
          <p:nvPr/>
        </p:nvSpPr>
        <p:spPr>
          <a:xfrm>
            <a:off x="6396111" y="2690336"/>
            <a:ext cx="354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clase libro requiere de una clase capitulo para considerarse libro, un capitulo no puede existir fuera de un libro.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276344-E6A3-424F-B0A8-673FDE1F3AF7}"/>
              </a:ext>
            </a:extLst>
          </p:cNvPr>
          <p:cNvSpPr txBox="1"/>
          <p:nvPr/>
        </p:nvSpPr>
        <p:spPr>
          <a:xfrm>
            <a:off x="6386554" y="4772728"/>
            <a:ext cx="414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clase caballo requiere de la clase cabeza y la clase pata para ser considerado caballo, de lo contrario no podría existir.</a:t>
            </a:r>
          </a:p>
        </p:txBody>
      </p:sp>
    </p:spTree>
    <p:extLst>
      <p:ext uri="{BB962C8B-B14F-4D97-AF65-F5344CB8AC3E}">
        <p14:creationId xmlns:p14="http://schemas.microsoft.com/office/powerpoint/2010/main" val="23492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EF3A-C297-4DD7-8EBF-9F524758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1C80E-F804-4615-8B1C-95C28C65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344" y="666159"/>
            <a:ext cx="8733952" cy="652949"/>
          </a:xfrm>
        </p:spPr>
        <p:txBody>
          <a:bodyPr>
            <a:normAutofit lnSpcReduction="10000"/>
          </a:bodyPr>
          <a:lstStyle/>
          <a:p>
            <a:r>
              <a:rPr lang="es-EC" dirty="0"/>
              <a:t>En esta relación la clase TODO hereda sus atributos a las respectivas clases HIJAS relacionadas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538EDD-E22A-4E55-A5B3-EC8018CC2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4401"/>
            <a:ext cx="4321810" cy="2714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A9C290-0FA2-484C-8A48-70ECDEAF0ECE}"/>
              </a:ext>
            </a:extLst>
          </p:cNvPr>
          <p:cNvSpPr txBox="1"/>
          <p:nvPr/>
        </p:nvSpPr>
        <p:spPr>
          <a:xfrm>
            <a:off x="1183199" y="4882831"/>
            <a:ext cx="2857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selección futbol hereda a las demás clases, el Nombre, Apellidos y Edad.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E6E53E-A90C-4B42-974C-9A16D74B2D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7159" y="1671051"/>
            <a:ext cx="4419600" cy="2847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B365A8-F037-412B-8D48-212F401EF3D3}"/>
              </a:ext>
            </a:extLst>
          </p:cNvPr>
          <p:cNvSpPr txBox="1"/>
          <p:nvPr/>
        </p:nvSpPr>
        <p:spPr>
          <a:xfrm>
            <a:off x="7555832" y="4836664"/>
            <a:ext cx="263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 clase Madre hereda Apellido y altura_prom a la clase Hijo e Hija</a:t>
            </a:r>
          </a:p>
        </p:txBody>
      </p:sp>
    </p:spTree>
    <p:extLst>
      <p:ext uri="{BB962C8B-B14F-4D97-AF65-F5344CB8AC3E}">
        <p14:creationId xmlns:p14="http://schemas.microsoft.com/office/powerpoint/2010/main" val="2612643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922</Words>
  <Application>Microsoft Office PowerPoint</Application>
  <PresentationFormat>Panorámica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Tipos de relación entre clases</vt:lpstr>
      <vt:lpstr>Asignación. </vt:lpstr>
      <vt:lpstr>Presentación de PowerPoint</vt:lpstr>
      <vt:lpstr>Presentación de PowerPoint</vt:lpstr>
      <vt:lpstr>Presentación de PowerPoint</vt:lpstr>
      <vt:lpstr>Composición</vt:lpstr>
      <vt:lpstr>Presentación de PowerPoint</vt:lpstr>
      <vt:lpstr>Presentación de PowerPoint</vt:lpstr>
      <vt:lpstr>Herencia</vt:lpstr>
      <vt:lpstr>Presentación de PowerPoint</vt:lpstr>
      <vt:lpstr>Presentación de PowerPoint</vt:lpstr>
      <vt:lpstr>Presentación de PowerPoint</vt:lpstr>
      <vt:lpstr>Presentación de PowerPoint</vt:lpstr>
      <vt:lpstr>Dependencia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relación entre clases</dc:title>
  <dc:creator>Cristian Buestan</dc:creator>
  <cp:lastModifiedBy>Cristian Buestan</cp:lastModifiedBy>
  <cp:revision>17</cp:revision>
  <dcterms:created xsi:type="dcterms:W3CDTF">2021-04-21T12:42:39Z</dcterms:created>
  <dcterms:modified xsi:type="dcterms:W3CDTF">2021-04-21T18:40:54Z</dcterms:modified>
</cp:coreProperties>
</file>