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193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2648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0325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907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47067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8653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73874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3538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1574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081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875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485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2445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664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447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0134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716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EF16-E985-450A-AB87-2C8B0664A5D2}" type="datetimeFigureOut">
              <a:rPr lang="es-EC" smtClean="0"/>
              <a:t>28/6/2021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9F42-5776-4B6B-8393-CADBF8486BD5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34022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t.upm.es/~santiago/docencia/apuntes/Swing/componentes.htm" TargetMode="External"/><Relationship Id="rId2" Type="http://schemas.openxmlformats.org/officeDocument/2006/relationships/hyperlink" Target="http://codejavu.blogspot.com/2013/09/componentes-java-sw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A292A-590D-4927-B6B6-BCCB6CF3C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C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Swing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CC487-4AFE-4099-9C08-8B0B6544D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s-EC" dirty="0">
                <a:latin typeface="Times New Roman" panose="02020603050405020304" pitchFamily="18" charset="0"/>
              </a:rPr>
              <a:t>Buestan Villa Christian Mauricio</a:t>
            </a:r>
          </a:p>
          <a:p>
            <a:pPr algn="just"/>
            <a:endParaRPr lang="es-EC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01584-D08B-4C90-AE66-3DAB0B7B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GRacias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4004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A0009-5890-4D6E-81A6-7BB9960C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r>
              <a:rPr lang="es-EC" dirty="0"/>
              <a:t>REFERENCIAS.</a:t>
            </a:r>
          </a:p>
          <a:p>
            <a:r>
              <a:rPr lang="es-EC" dirty="0">
                <a:hlinkClick r:id="rId2"/>
              </a:rPr>
              <a:t>http://codejavu.blogspot.com/2013/09/componentes-java-swing.html</a:t>
            </a:r>
            <a:endParaRPr lang="es-EC" dirty="0"/>
          </a:p>
          <a:p>
            <a:r>
              <a:rPr lang="es-EC">
                <a:hlinkClick r:id="rId3"/>
              </a:rPr>
              <a:t>https://www.dit.upm.es/~santiago/docencia/apuntes/Swing/componentes.htm</a:t>
            </a:r>
            <a:endParaRPr lang="es-EC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4337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1AB8D-6D01-4C5E-B50A-4830BD39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C8840-372F-4464-925F-D754556D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Los componentes java swing son aquellos que nos ayudan a diseñar una interfaz grafica del usuario.</a:t>
            </a:r>
          </a:p>
          <a:p>
            <a:r>
              <a:rPr lang="es-EC" dirty="0"/>
              <a:t>Son aquellos que ayudan a que el usuario reciba una interacción satisfactoria con el sistema.</a:t>
            </a:r>
          </a:p>
          <a:p>
            <a:endParaRPr lang="es-EC" dirty="0"/>
          </a:p>
          <a:p>
            <a:pPr marL="0" indent="0">
              <a:buNone/>
            </a:pP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95725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99DE2-133E-42C8-A2E2-EAC67147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323D4-7F97-42F3-ACFE-F9BB5FB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/>
              <a:t>Son aquellos que sirven de tapiz para los componentes gráficos, existen una variedad que se pueden resaltar:</a:t>
            </a:r>
          </a:p>
          <a:p>
            <a:r>
              <a:rPr lang="es-EC" b="1" dirty="0"/>
              <a:t>JFrame:</a:t>
            </a:r>
            <a:r>
              <a:rPr lang="es-EC" dirty="0"/>
              <a:t> Es la ventana donde pondremos todos los componentes, también es llamada el contenedor principal.</a:t>
            </a:r>
          </a:p>
          <a:p>
            <a:r>
              <a:rPr lang="es-EC" b="1" dirty="0"/>
              <a:t>Jdialog:</a:t>
            </a:r>
            <a:r>
              <a:rPr lang="es-EC" dirty="0"/>
              <a:t> Ventana de dialogo que puede ser usada como un contenedor principal junto con el JFrame.</a:t>
            </a:r>
          </a:p>
          <a:p>
            <a:r>
              <a:rPr lang="es-EC" b="1" dirty="0"/>
              <a:t>Jpanel: </a:t>
            </a:r>
            <a:r>
              <a:rPr lang="es-EC" dirty="0"/>
              <a:t> Es aquel que no permite crear paneles donde podremos situar nuestros componentes.</a:t>
            </a:r>
          </a:p>
          <a:p>
            <a:r>
              <a:rPr lang="es-EC" b="1" dirty="0"/>
              <a:t>Jscrollpane:</a:t>
            </a:r>
            <a:r>
              <a:rPr lang="es-EC" dirty="0"/>
              <a:t> Es aquel que nos permite la vinculación de barras de desplazamiento en un contenedor.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42476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FCD28-7577-4BE8-83C8-0FCF8FE1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JSplitPane:</a:t>
            </a:r>
            <a:r>
              <a:rPr lang="es-EC" dirty="0"/>
              <a:t> Nos permite crear un contenedor dividido en 2 secciones.</a:t>
            </a:r>
          </a:p>
          <a:p>
            <a:r>
              <a:rPr lang="es-EC" b="1" dirty="0"/>
              <a:t>JTabbedPane: </a:t>
            </a:r>
            <a:r>
              <a:rPr lang="es-EC" dirty="0"/>
              <a:t>Crea pestañas que pueden poseer cada una un contenedor independiente.</a:t>
            </a:r>
          </a:p>
          <a:p>
            <a:r>
              <a:rPr lang="es-EC" b="1" dirty="0"/>
              <a:t>JDesktopPane: </a:t>
            </a:r>
            <a:r>
              <a:rPr lang="es-EC" dirty="0"/>
              <a:t>Como su nombre, nos permite crear ventanas dentro de una sola ventana principal.</a:t>
            </a:r>
          </a:p>
          <a:p>
            <a:r>
              <a:rPr lang="es-EC" b="1" dirty="0"/>
              <a:t>JToolBar: </a:t>
            </a:r>
            <a:r>
              <a:rPr lang="es-EC" dirty="0"/>
              <a:t>Permite la introducción de una barra de herramientas a nuestra interfaz.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51285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D5BF3-ED03-4137-A0C0-2F2F19FC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Componentes Atómicos.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62DF2-0873-430D-8767-1CB5A772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Son elementos que no pueden almacenar objetos u otros componentes gráficos.</a:t>
            </a:r>
          </a:p>
          <a:p>
            <a:r>
              <a:rPr lang="es-EC" b="1" dirty="0"/>
              <a:t>Jlabel: </a:t>
            </a:r>
            <a:r>
              <a:rPr lang="es-EC" dirty="0"/>
              <a:t>Permite crear etiquetas, estas pueden poseer texto o también son capaces de mostrar imágenes,.</a:t>
            </a:r>
          </a:p>
          <a:p>
            <a:r>
              <a:rPr lang="es-EC" b="1" dirty="0"/>
              <a:t>Jbutton:</a:t>
            </a:r>
            <a:r>
              <a:rPr lang="es-EC" dirty="0"/>
              <a:t> Crea botones simples capaces de ser vinculados entre ellos.</a:t>
            </a:r>
          </a:p>
          <a:p>
            <a:r>
              <a:rPr lang="es-EC" b="1" dirty="0"/>
              <a:t>Jcheckbox: </a:t>
            </a:r>
            <a:r>
              <a:rPr lang="es-EC" dirty="0"/>
              <a:t>Pueden definirse como otro tipo de botón, con la peculiaridad de presentar una casilla de verificación ideal para selección múltiple.</a:t>
            </a:r>
          </a:p>
          <a:p>
            <a:r>
              <a:rPr lang="es-EC" b="1" dirty="0"/>
              <a:t>JRadioButton:</a:t>
            </a:r>
            <a:r>
              <a:rPr lang="es-EC" dirty="0"/>
              <a:t>Son similares checkbox, con la contraparte de  que se enfocan en única selección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8704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49969-ED94-49B7-B9F7-2D1FF3972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685800"/>
            <a:ext cx="10515600" cy="5491163"/>
          </a:xfrm>
        </p:spPr>
        <p:txBody>
          <a:bodyPr/>
          <a:lstStyle/>
          <a:p>
            <a:r>
              <a:rPr lang="es-EC" b="1" dirty="0"/>
              <a:t>Jtogglebutton:</a:t>
            </a:r>
            <a:r>
              <a:rPr lang="es-EC" dirty="0"/>
              <a:t> Es un botón que de presionarlo, este se quedara en este estado hasta ser presionado otra vez.</a:t>
            </a:r>
          </a:p>
          <a:p>
            <a:r>
              <a:rPr lang="es-EC" b="1" dirty="0"/>
              <a:t>JComboBox</a:t>
            </a:r>
            <a:r>
              <a:rPr lang="es-EC" dirty="0"/>
              <a:t>: Permite crear una lista de  elementos como botones en un combo de selección.</a:t>
            </a:r>
          </a:p>
          <a:p>
            <a:r>
              <a:rPr lang="es-EC" b="1" dirty="0"/>
              <a:t>JscroollBar:</a:t>
            </a:r>
            <a:r>
              <a:rPr lang="es-EC" dirty="0"/>
              <a:t> Muestra una barra de desplazamiento, es usado en Áreas de texto o paneles  donde el contenido es mayor que el tamaño del componente.</a:t>
            </a:r>
          </a:p>
          <a:p>
            <a:r>
              <a:rPr lang="es-EC" b="1" dirty="0"/>
              <a:t>Jseparator: </a:t>
            </a:r>
            <a:r>
              <a:rPr lang="es-EC" dirty="0"/>
              <a:t>Es una barra simple que sirve para separar componentes.</a:t>
            </a:r>
          </a:p>
          <a:p>
            <a:r>
              <a:rPr lang="es-EC" b="1" dirty="0"/>
              <a:t>JSlider: </a:t>
            </a:r>
            <a:r>
              <a:rPr lang="es-EC" dirty="0"/>
              <a:t>Vincula un deslizador en nuestra ventana.</a:t>
            </a:r>
          </a:p>
          <a:p>
            <a:r>
              <a:rPr lang="es-EC" b="1" dirty="0"/>
              <a:t>JSpinner:</a:t>
            </a:r>
            <a:r>
              <a:rPr lang="es-EC" dirty="0"/>
              <a:t>Vincula una caja de texto con botones integrados para seleccionar valores.</a:t>
            </a:r>
          </a:p>
          <a:p>
            <a:r>
              <a:rPr lang="es-EC" b="1" dirty="0"/>
              <a:t>JProgressBar: </a:t>
            </a:r>
            <a:r>
              <a:rPr lang="es-EC" dirty="0"/>
              <a:t>Establece una barra de progreso.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88343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9406C-2BD9-4531-9867-D6664A95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Componentes de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A5A05-FEED-44AA-8C5E-282F5EB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C" dirty="0"/>
              <a:t>Son aquellos que permiten procesar cadenas de texto en entrada o salida de información.</a:t>
            </a:r>
          </a:p>
          <a:p>
            <a:r>
              <a:rPr lang="es-EC" b="1" dirty="0"/>
              <a:t>Jtextfield:</a:t>
            </a:r>
            <a:r>
              <a:rPr lang="es-EC" dirty="0"/>
              <a:t>Permite introducir un campo de texto simple.</a:t>
            </a:r>
          </a:p>
          <a:p>
            <a:r>
              <a:rPr lang="es-EC" b="1" dirty="0"/>
              <a:t>JFormattedTextfield:</a:t>
            </a:r>
            <a:r>
              <a:rPr lang="es-EC" dirty="0"/>
              <a:t>Permite introducir un campo de texto con formato.</a:t>
            </a:r>
          </a:p>
          <a:p>
            <a:r>
              <a:rPr lang="es-EC" b="1" dirty="0"/>
              <a:t>JPasswordField:</a:t>
            </a:r>
            <a:r>
              <a:rPr lang="es-EC" dirty="0"/>
              <a:t>Campos de texto que oculta los caracteres ingresados</a:t>
            </a:r>
          </a:p>
          <a:p>
            <a:r>
              <a:rPr lang="es-EC" b="1" dirty="0"/>
              <a:t>JtextArea: </a:t>
            </a:r>
            <a:r>
              <a:rPr lang="es-EC" dirty="0"/>
              <a:t>Permite vincular un área de texto donde el usuario ingresara información, sirve como una barra de escritura.</a:t>
            </a:r>
          </a:p>
          <a:p>
            <a:r>
              <a:rPr lang="es-EC" b="1" dirty="0"/>
              <a:t>JEditorPane:</a:t>
            </a:r>
            <a:r>
              <a:rPr lang="es-EC" dirty="0"/>
              <a:t>vincula un área de texto con propiedades de formato.</a:t>
            </a:r>
          </a:p>
          <a:p>
            <a:r>
              <a:rPr lang="es-EC" b="1" dirty="0"/>
              <a:t>JTextPane:</a:t>
            </a:r>
            <a:r>
              <a:rPr lang="es-EC" dirty="0"/>
              <a:t>Similar al anterior, permitiendo colores,iconos entre otros.</a:t>
            </a:r>
            <a:endParaRPr lang="es-EC" b="1" dirty="0"/>
          </a:p>
          <a:p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42153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099CC-E442-4CAE-922C-2C7891E7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Componentes de menús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76454-EB8F-4B5F-89DA-BA54838E0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/>
              <a:t>Permiten vincular opciones de menú en nuestras ventana.</a:t>
            </a:r>
          </a:p>
          <a:p>
            <a:r>
              <a:rPr lang="es-EC" b="1" dirty="0"/>
              <a:t>JMenuBar:</a:t>
            </a:r>
            <a:r>
              <a:rPr lang="es-EC" dirty="0"/>
              <a:t>Vincula una barra de menús.</a:t>
            </a:r>
          </a:p>
          <a:p>
            <a:r>
              <a:rPr lang="es-EC" b="1" dirty="0"/>
              <a:t>JMenu: </a:t>
            </a:r>
            <a:r>
              <a:rPr lang="es-EC" dirty="0"/>
              <a:t>Vincula botones o enlaces que al ser pulsados desplegaran un menú principal.</a:t>
            </a:r>
          </a:p>
          <a:p>
            <a:r>
              <a:rPr lang="es-EC" b="1" dirty="0"/>
              <a:t>JMenuItem:</a:t>
            </a:r>
            <a:r>
              <a:rPr lang="es-EC" dirty="0"/>
              <a:t>Boton u opción que se encuentra en un menú.</a:t>
            </a:r>
          </a:p>
          <a:p>
            <a:r>
              <a:rPr lang="es-EC" b="1" dirty="0"/>
              <a:t>JCheckBoxMenuItem: </a:t>
            </a:r>
            <a:r>
              <a:rPr lang="es-EC" dirty="0"/>
              <a:t>Elemento del menú con opciones de checkbox.</a:t>
            </a:r>
          </a:p>
          <a:p>
            <a:r>
              <a:rPr lang="es-EC" b="1" dirty="0"/>
              <a:t>JRadioButtonMenuItem: </a:t>
            </a:r>
            <a:r>
              <a:rPr lang="es-EC" dirty="0"/>
              <a:t>Elemento del menú con  opciones de selección.</a:t>
            </a:r>
          </a:p>
          <a:p>
            <a:r>
              <a:rPr lang="es-EC" b="1" dirty="0"/>
              <a:t>JPopupMenu: </a:t>
            </a:r>
            <a:r>
              <a:rPr lang="es-EC" dirty="0"/>
              <a:t>Opciones de menú emergentes.</a:t>
            </a:r>
            <a:endParaRPr lang="es-EC" b="1" dirty="0"/>
          </a:p>
          <a:p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54842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C183-4630-4778-939C-E5E6B64B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Componentes complejos.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A2443-2B2B-437C-9B18-8A16F3BD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C" dirty="0"/>
              <a:t>Son componentes mas avanzados, cumpliendo procesos específicos y complejos.</a:t>
            </a:r>
          </a:p>
          <a:p>
            <a:r>
              <a:rPr lang="es-EC" b="1" dirty="0"/>
              <a:t>Jtabble: </a:t>
            </a:r>
            <a:r>
              <a:rPr lang="es-EC" dirty="0"/>
              <a:t>Vincula una tabla de datos con sus respectivas filas y columnas.</a:t>
            </a:r>
          </a:p>
          <a:p>
            <a:r>
              <a:rPr lang="es-EC" b="1" dirty="0"/>
              <a:t>Jtree: </a:t>
            </a:r>
            <a:r>
              <a:rPr lang="es-EC" dirty="0"/>
              <a:t>Carga un árbol de jerarquía visual.</a:t>
            </a:r>
          </a:p>
          <a:p>
            <a:r>
              <a:rPr lang="es-EC" b="1" dirty="0"/>
              <a:t>Jlist: </a:t>
            </a:r>
            <a:r>
              <a:rPr lang="es-EC" dirty="0"/>
              <a:t>Carga una lista de elementos dependiendo de las propiedades se puede tener una lista de selección multiple.</a:t>
            </a:r>
          </a:p>
          <a:p>
            <a:r>
              <a:rPr lang="es-EC" b="1" dirty="0"/>
              <a:t>JFileChooser: </a:t>
            </a:r>
            <a:r>
              <a:rPr lang="es-EC" dirty="0"/>
              <a:t>Componente que permite la búsqueda y selección de ficheros.</a:t>
            </a:r>
          </a:p>
          <a:p>
            <a:r>
              <a:rPr lang="es-EC" b="1" dirty="0"/>
              <a:t>JColorChooser: </a:t>
            </a:r>
            <a:r>
              <a:rPr lang="es-EC" dirty="0"/>
              <a:t>Componentes que permite cargar un panel selector de color</a:t>
            </a:r>
          </a:p>
          <a:p>
            <a:r>
              <a:rPr lang="es-EC" b="1" dirty="0"/>
              <a:t>JOptionPane: </a:t>
            </a:r>
            <a:r>
              <a:rPr lang="es-EC" dirty="0"/>
              <a:t>Componente independiente que permite mostrar un cuadro de dialogo personalizable.</a:t>
            </a:r>
            <a:r>
              <a:rPr lang="es-EC" b="1" dirty="0"/>
              <a:t> </a:t>
            </a:r>
          </a:p>
          <a:p>
            <a:endParaRPr lang="es-EC" b="1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2398378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92</TotalTime>
  <Words>679</Words>
  <Application>Microsoft Office PowerPoint</Application>
  <PresentationFormat>Panorámica</PresentationFormat>
  <Paragraphs>56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Damask</vt:lpstr>
      <vt:lpstr>Componentes Swing Java</vt:lpstr>
      <vt:lpstr>¿Qué son?</vt:lpstr>
      <vt:lpstr>Contenedores</vt:lpstr>
      <vt:lpstr>Presentación de PowerPoint</vt:lpstr>
      <vt:lpstr>Componentes Atómicos. </vt:lpstr>
      <vt:lpstr>Presentación de PowerPoint</vt:lpstr>
      <vt:lpstr>Componentes de texto</vt:lpstr>
      <vt:lpstr>Componentes de menús</vt:lpstr>
      <vt:lpstr>Componentes complejos.</vt:lpstr>
      <vt:lpstr>GRacias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Swing Java</dc:title>
  <dc:creator>Cristian Buestan</dc:creator>
  <cp:lastModifiedBy>Cristian Buestan</cp:lastModifiedBy>
  <cp:revision>11</cp:revision>
  <dcterms:created xsi:type="dcterms:W3CDTF">2021-06-27T22:04:25Z</dcterms:created>
  <dcterms:modified xsi:type="dcterms:W3CDTF">2021-06-28T14:34:08Z</dcterms:modified>
</cp:coreProperties>
</file>