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05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43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01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561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36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33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08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4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25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7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88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56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98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3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1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01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ACCE-C784-495F-B968-408E504CF29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B3ECA6-6572-4653-9493-23290A188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37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3823DB-B20C-4D9D-A3C6-6DA18EE3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47343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MX" sz="8000" b="1" dirty="0"/>
              <a:t>Ciclos de Hamilton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A71BDE7-D8C6-4923-ACE2-16902F4B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27" y="1938598"/>
            <a:ext cx="4156745" cy="31650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32F0ABF4-4CAC-4863-9D63-B518D6603D18}"/>
              </a:ext>
            </a:extLst>
          </p:cNvPr>
          <p:cNvSpPr/>
          <p:nvPr/>
        </p:nvSpPr>
        <p:spPr>
          <a:xfrm>
            <a:off x="603750" y="5103674"/>
            <a:ext cx="111700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Ulises Isaac Rocha Huerta</a:t>
            </a:r>
          </a:p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Christian Rafael Cabrera Ornelas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7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8B606EA-8EE8-4B3D-B4C7-C2EB0A64F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2" t="18028" r="33240" b="-1"/>
          <a:stretch/>
        </p:blipFill>
        <p:spPr>
          <a:xfrm>
            <a:off x="3026535" y="824248"/>
            <a:ext cx="5847010" cy="562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AE599FDB-C011-4DF1-A7D9-91A96C56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9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BF72767-B673-4977-866A-1C5CFF74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0"/>
            <a:ext cx="8958470" cy="67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28311E0A-1295-425F-9560-5CFFC247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4284"/>
            <a:ext cx="9593014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8752A99-C5DD-4767-B5CD-859A879E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0"/>
            <a:ext cx="9582150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0CFB684B-3555-408B-A322-3742A005CAD5}"/>
              </a:ext>
            </a:extLst>
          </p:cNvPr>
          <p:cNvSpPr/>
          <p:nvPr/>
        </p:nvSpPr>
        <p:spPr>
          <a:xfrm>
            <a:off x="9342300" y="6439403"/>
            <a:ext cx="16177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A,b,c,d,e,f,g,a</a:t>
            </a:r>
            <a:endParaRPr lang="es-ES" sz="1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61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3823DB-B20C-4D9D-A3C6-6DA18EE3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47343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MX" sz="8000" b="1" dirty="0"/>
              <a:t>Ciclos de Hamilton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A71BDE7-D8C6-4923-ACE2-16902F4B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27" y="1938598"/>
            <a:ext cx="4156745" cy="31650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32F0ABF4-4CAC-4863-9D63-B518D6603D18}"/>
              </a:ext>
            </a:extLst>
          </p:cNvPr>
          <p:cNvSpPr/>
          <p:nvPr/>
        </p:nvSpPr>
        <p:spPr>
          <a:xfrm>
            <a:off x="603750" y="5103674"/>
            <a:ext cx="111700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Ulises Isaac Rocha Huerta</a:t>
            </a:r>
          </a:p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Christian Rafael Cabrera Ornelas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11940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23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Ciclos de Hamilton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Ciclos de Hamilton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Ulises Rocha</dc:creator>
  <cp:lastModifiedBy>Christian Cabrera</cp:lastModifiedBy>
  <cp:revision>14</cp:revision>
  <dcterms:created xsi:type="dcterms:W3CDTF">2019-11-20T23:19:54Z</dcterms:created>
  <dcterms:modified xsi:type="dcterms:W3CDTF">2019-11-21T15:34:34Z</dcterms:modified>
</cp:coreProperties>
</file>