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78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A0D7"/>
    <a:srgbClr val="6291D0"/>
    <a:srgbClr val="0075C4"/>
    <a:srgbClr val="009E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29" autoAdjust="0"/>
  </p:normalViewPr>
  <p:slideViewPr>
    <p:cSldViewPr>
      <p:cViewPr varScale="1">
        <p:scale>
          <a:sx n="142" d="100"/>
          <a:sy n="142" d="100"/>
        </p:scale>
        <p:origin x="-660" y="-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65961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512700" y="1991850"/>
            <a:ext cx="8118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851725" y="1583350"/>
            <a:ext cx="5440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2135200" y="3812000"/>
            <a:ext cx="4873500" cy="13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4" name="Shape 14"/>
          <p:cNvCxnSpPr/>
          <p:nvPr/>
        </p:nvCxnSpPr>
        <p:spPr>
          <a:xfrm rot="10800000">
            <a:off x="4169400" y="3812000"/>
            <a:ext cx="805200" cy="0"/>
          </a:xfrm>
          <a:prstGeom prst="straightConnector1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658050" y="3685800"/>
            <a:ext cx="58605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 sz="3000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17" name="Shape 17"/>
          <p:cNvSpPr txBox="1"/>
          <p:nvPr/>
        </p:nvSpPr>
        <p:spPr>
          <a:xfrm>
            <a:off x="623812" y="449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9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" name="Shape 18"/>
          <p:cNvCxnSpPr/>
          <p:nvPr/>
        </p:nvCxnSpPr>
        <p:spPr>
          <a:xfrm rot="10800000">
            <a:off x="759503" y="1139975"/>
            <a:ext cx="805200" cy="0"/>
          </a:xfrm>
          <a:prstGeom prst="straightConnector1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1272675" y="2143050"/>
            <a:ext cx="65985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1236500" y="3727575"/>
            <a:ext cx="6671100" cy="1198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304800" algn="ctr">
              <a:spcBef>
                <a:spcPts val="60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1272675" y="2143050"/>
            <a:ext cx="65985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252325"/>
            <a:ext cx="8229600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5975" y="0"/>
            <a:ext cx="9144000" cy="5143500"/>
          </a:xfrm>
          <a:prstGeom prst="rect">
            <a:avLst/>
          </a:prstGeom>
          <a:solidFill>
            <a:srgbClr val="161732">
              <a:alpha val="3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272675" y="2143050"/>
            <a:ext cx="6598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ontserrat"/>
              <a:buNone/>
              <a:defRPr sz="6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ontserrat"/>
              <a:buNone/>
              <a:defRPr sz="6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ontserrat"/>
              <a:buNone/>
              <a:defRPr sz="6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ontserrat"/>
              <a:buNone/>
              <a:defRPr sz="6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ontserrat"/>
              <a:buNone/>
              <a:defRPr sz="6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ontserrat"/>
              <a:buNone/>
              <a:defRPr sz="6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ontserrat"/>
              <a:buNone/>
              <a:defRPr sz="6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ontserrat"/>
              <a:buNone/>
              <a:defRPr sz="6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ontserrat"/>
              <a:buNone/>
              <a:defRPr sz="6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1236500" y="3727575"/>
            <a:ext cx="6671100" cy="11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Playfair Display"/>
              <a:buChar char="●"/>
              <a:defRPr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Playfair Display"/>
              <a:buChar char="○"/>
              <a:defRPr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Playfair Display"/>
              <a:buChar char="■"/>
              <a:defRPr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Playfair Display"/>
              <a:buChar char="●"/>
              <a:defRPr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Playfair Display"/>
              <a:buChar char="○"/>
              <a:defRPr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Playfair Display"/>
              <a:buChar char="■"/>
              <a:defRPr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Playfair Display"/>
              <a:buChar char="●"/>
              <a:defRPr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Playfair Display"/>
              <a:buChar char="○"/>
              <a:defRPr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Playfair Display"/>
              <a:buChar char="■"/>
              <a:defRPr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hyperlink" Target="http://www.google.com/sheets/about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hyperlink" Target="https://www.google.com/fonts#UsePlace:use/Collection:Playfair+Display:400,700,900,400italic,700italic,900italic%7CMontserrat:400,700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ctrTitle"/>
          </p:nvPr>
        </p:nvSpPr>
        <p:spPr>
          <a:xfrm>
            <a:off x="512700" y="1991850"/>
            <a:ext cx="8118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6000" dirty="0" smtClean="0"/>
              <a:t>L'influence des réseaux sociaux sur l'identité des jeunes</a:t>
            </a:r>
            <a:endParaRPr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514725" y="561584"/>
            <a:ext cx="8171736" cy="3892835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161732">
              <a:alpha val="3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272675" y="2143050"/>
            <a:ext cx="65985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Maps</a:t>
            </a:r>
            <a:endParaRPr dirty="0"/>
          </a:p>
        </p:txBody>
      </p:sp>
      <p:sp>
        <p:nvSpPr>
          <p:cNvPr id="96" name="Shape 96"/>
          <p:cNvSpPr/>
          <p:nvPr/>
        </p:nvSpPr>
        <p:spPr>
          <a:xfrm>
            <a:off x="1833450" y="1601906"/>
            <a:ext cx="7020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E7C9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our office</a:t>
            </a:r>
            <a:endParaRPr sz="800">
              <a:solidFill>
                <a:srgbClr val="6E7C9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97" name="Shape 97"/>
          <p:cNvCxnSpPr/>
          <p:nvPr/>
        </p:nvCxnSpPr>
        <p:spPr>
          <a:xfrm>
            <a:off x="1272675" y="1804400"/>
            <a:ext cx="0" cy="115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8" name="Shape 98"/>
          <p:cNvCxnSpPr/>
          <p:nvPr/>
        </p:nvCxnSpPr>
        <p:spPr>
          <a:xfrm>
            <a:off x="2993000" y="3113950"/>
            <a:ext cx="0" cy="115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9" name="Shape 99"/>
          <p:cNvCxnSpPr/>
          <p:nvPr/>
        </p:nvCxnSpPr>
        <p:spPr>
          <a:xfrm>
            <a:off x="3955400" y="1553775"/>
            <a:ext cx="0" cy="115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00" name="Shape 100"/>
          <p:cNvCxnSpPr/>
          <p:nvPr/>
        </p:nvCxnSpPr>
        <p:spPr>
          <a:xfrm>
            <a:off x="4628500" y="3679100"/>
            <a:ext cx="0" cy="115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01" name="Shape 101"/>
          <p:cNvCxnSpPr/>
          <p:nvPr/>
        </p:nvCxnSpPr>
        <p:spPr>
          <a:xfrm>
            <a:off x="6840625" y="2027250"/>
            <a:ext cx="0" cy="115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02" name="Shape 102"/>
          <p:cNvCxnSpPr/>
          <p:nvPr/>
        </p:nvCxnSpPr>
        <p:spPr>
          <a:xfrm>
            <a:off x="7560025" y="3752475"/>
            <a:ext cx="0" cy="115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ctrTitle" idx="4294967295"/>
          </p:nvPr>
        </p:nvSpPr>
        <p:spPr>
          <a:xfrm>
            <a:off x="685800" y="199185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89,526,124</a:t>
            </a:r>
            <a:endParaRPr sz="10000"/>
          </a:p>
        </p:txBody>
      </p:sp>
      <p:sp>
        <p:nvSpPr>
          <p:cNvPr id="108" name="Shape 108"/>
          <p:cNvSpPr txBox="1">
            <a:spLocks noGrp="1"/>
          </p:cNvSpPr>
          <p:nvPr>
            <p:ph type="body" idx="4294967295"/>
          </p:nvPr>
        </p:nvSpPr>
        <p:spPr>
          <a:xfrm>
            <a:off x="1236500" y="3727575"/>
            <a:ext cx="6671100" cy="119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272675" y="2143050"/>
            <a:ext cx="65985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4294967295"/>
          </p:nvPr>
        </p:nvSpPr>
        <p:spPr>
          <a:xfrm>
            <a:off x="1098688" y="3442500"/>
            <a:ext cx="1691100" cy="17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1.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</a:t>
            </a:r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4294967295"/>
          </p:nvPr>
        </p:nvSpPr>
        <p:spPr>
          <a:xfrm>
            <a:off x="3726450" y="3442500"/>
            <a:ext cx="1691100" cy="17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2.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</a:t>
            </a:r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4294967295"/>
          </p:nvPr>
        </p:nvSpPr>
        <p:spPr>
          <a:xfrm>
            <a:off x="6354213" y="3442500"/>
            <a:ext cx="1691100" cy="17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3.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</a:t>
            </a:r>
            <a:endParaRPr/>
          </a:p>
        </p:txBody>
      </p:sp>
      <p:cxnSp>
        <p:nvCxnSpPr>
          <p:cNvPr id="117" name="Shape 117"/>
          <p:cNvCxnSpPr>
            <a:stCxn id="114" idx="3"/>
            <a:endCxn id="115" idx="1"/>
          </p:cNvCxnSpPr>
          <p:nvPr/>
        </p:nvCxnSpPr>
        <p:spPr>
          <a:xfrm>
            <a:off x="2789788" y="4293000"/>
            <a:ext cx="936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oval" w="sm" len="sm"/>
            <a:tailEnd type="triangle" w="sm" len="sm"/>
          </a:ln>
        </p:spPr>
      </p:cxnSp>
      <p:cxnSp>
        <p:nvCxnSpPr>
          <p:cNvPr id="118" name="Shape 118"/>
          <p:cNvCxnSpPr>
            <a:stCxn id="115" idx="3"/>
            <a:endCxn id="116" idx="1"/>
          </p:cNvCxnSpPr>
          <p:nvPr/>
        </p:nvCxnSpPr>
        <p:spPr>
          <a:xfrm>
            <a:off x="5417550" y="4293000"/>
            <a:ext cx="936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oval" w="sm" len="sm"/>
            <a:tailEnd type="triangl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457200" y="4252325"/>
            <a:ext cx="8229600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800"/>
              <a:t>You can copy&amp;paste graphs from </a:t>
            </a:r>
            <a:r>
              <a:rPr lang="en" sz="1800" u="sng">
                <a:hlinkClick r:id="rId4"/>
              </a:rPr>
              <a:t>Google Sheets</a:t>
            </a:r>
            <a:endParaRPr sz="1800"/>
          </a:p>
        </p:txBody>
      </p:sp>
      <p:pic>
        <p:nvPicPr>
          <p:cNvPr id="124" name="Shape 1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8738" y="524050"/>
            <a:ext cx="4386524" cy="3638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5375410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4294967295"/>
          </p:nvPr>
        </p:nvSpPr>
        <p:spPr>
          <a:xfrm>
            <a:off x="457200" y="0"/>
            <a:ext cx="41019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6000" b="1" dirty="0" smtClean="0">
                <a:latin typeface="Montserrat"/>
                <a:ea typeface="Montserrat"/>
                <a:cs typeface="Montserrat"/>
                <a:sym typeface="Montserrat"/>
              </a:rPr>
              <a:t>Produit</a:t>
            </a:r>
            <a:endParaRPr sz="60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Show and explain your web, app or software projects using these gadget templates.</a:t>
            </a:r>
            <a:endParaRPr dirty="0"/>
          </a:p>
        </p:txBody>
      </p:sp>
      <p:sp>
        <p:nvSpPr>
          <p:cNvPr id="131" name="Shape 131"/>
          <p:cNvSpPr/>
          <p:nvPr/>
        </p:nvSpPr>
        <p:spPr>
          <a:xfrm>
            <a:off x="5468725" y="839000"/>
            <a:ext cx="1888500" cy="3356100"/>
          </a:xfrm>
          <a:prstGeom prst="rect">
            <a:avLst/>
          </a:prstGeom>
          <a:solidFill>
            <a:srgbClr val="161732">
              <a:alpha val="36540"/>
            </a:srgbClr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5534021" y="623036"/>
            <a:ext cx="1863608" cy="3921828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solidFill>
            <a:srgbClr val="161732">
              <a:alpha val="3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body" idx="4294967295"/>
          </p:nvPr>
        </p:nvSpPr>
        <p:spPr>
          <a:xfrm>
            <a:off x="457200" y="0"/>
            <a:ext cx="41019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latin typeface="Montserrat"/>
                <a:ea typeface="Montserrat"/>
                <a:cs typeface="Montserrat"/>
                <a:sym typeface="Montserrat"/>
              </a:rPr>
              <a:t>iPhone project</a:t>
            </a:r>
            <a:endParaRPr sz="60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4787702" y="535613"/>
            <a:ext cx="2879504" cy="4072345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4986400" y="910325"/>
            <a:ext cx="2493300" cy="3333600"/>
          </a:xfrm>
          <a:prstGeom prst="rect">
            <a:avLst/>
          </a:prstGeom>
          <a:solidFill>
            <a:srgbClr val="161732">
              <a:alpha val="3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body" idx="4294967295"/>
          </p:nvPr>
        </p:nvSpPr>
        <p:spPr>
          <a:xfrm>
            <a:off x="457200" y="0"/>
            <a:ext cx="41019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latin typeface="Montserrat"/>
                <a:ea typeface="Montserrat"/>
                <a:cs typeface="Montserrat"/>
                <a:sym typeface="Montserrat"/>
              </a:rPr>
              <a:t>Tablet project</a:t>
            </a:r>
            <a:endParaRPr sz="60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4702150" y="1121819"/>
            <a:ext cx="3855147" cy="300127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4863475" y="1281200"/>
            <a:ext cx="3532500" cy="2255700"/>
          </a:xfrm>
          <a:prstGeom prst="rect">
            <a:avLst/>
          </a:prstGeom>
          <a:solidFill>
            <a:srgbClr val="161732">
              <a:alpha val="3654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Shape 152"/>
          <p:cNvSpPr txBox="1">
            <a:spLocks noGrp="1"/>
          </p:cNvSpPr>
          <p:nvPr>
            <p:ph type="body" idx="4294967295"/>
          </p:nvPr>
        </p:nvSpPr>
        <p:spPr>
          <a:xfrm>
            <a:off x="457200" y="0"/>
            <a:ext cx="41019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latin typeface="Montserrat"/>
                <a:ea typeface="Montserrat"/>
                <a:cs typeface="Montserrat"/>
                <a:sym typeface="Montserrat"/>
              </a:rPr>
              <a:t>Desktop</a:t>
            </a:r>
            <a:endParaRPr sz="60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latin typeface="Montserrat"/>
                <a:ea typeface="Montserrat"/>
                <a:cs typeface="Montserrat"/>
                <a:sym typeface="Montserrat"/>
              </a:rPr>
              <a:t>project</a:t>
            </a:r>
            <a:endParaRPr sz="60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Show and explain your web, app or software projects using these gadget templates.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ctrTitle" idx="4294967295"/>
          </p:nvPr>
        </p:nvSpPr>
        <p:spPr>
          <a:xfrm>
            <a:off x="1275150" y="19918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dirty="0" smtClean="0"/>
              <a:t>Merci</a:t>
            </a:r>
            <a:endParaRPr sz="12000" dirty="0"/>
          </a:p>
        </p:txBody>
      </p:sp>
      <p:sp>
        <p:nvSpPr>
          <p:cNvPr id="158" name="Shape 158"/>
          <p:cNvSpPr txBox="1">
            <a:spLocks noGrp="1"/>
          </p:cNvSpPr>
          <p:nvPr>
            <p:ph type="subTitle" idx="4294967295"/>
          </p:nvPr>
        </p:nvSpPr>
        <p:spPr>
          <a:xfrm>
            <a:off x="1275150" y="3934274"/>
            <a:ext cx="6593700" cy="12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600" b="1" dirty="0" smtClean="0"/>
              <a:t>Avez-vous des question ?</a:t>
            </a:r>
            <a:endParaRPr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1272675" y="381600"/>
            <a:ext cx="65985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Sources</a:t>
            </a:r>
            <a:endParaRPr sz="4800" dirty="0"/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1236500" y="1635646"/>
            <a:ext cx="6671100" cy="119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272675" y="381000"/>
            <a:ext cx="65985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Sommaire</a:t>
            </a:r>
            <a:endParaRPr sz="4800" dirty="0"/>
          </a:p>
        </p:txBody>
      </p:sp>
      <p:sp>
        <p:nvSpPr>
          <p:cNvPr id="37" name="Shape 37"/>
          <p:cNvSpPr txBox="1"/>
          <p:nvPr/>
        </p:nvSpPr>
        <p:spPr>
          <a:xfrm>
            <a:off x="950075" y="1578150"/>
            <a:ext cx="3324300" cy="2433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fr-CH" sz="1200" dirty="0" smtClean="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Produit</a:t>
            </a:r>
          </a:p>
          <a:p>
            <a:pPr marL="228600" lvl="0" indent="-228600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fr-CH" sz="1200" dirty="0" smtClean="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Introduction</a:t>
            </a:r>
            <a:endParaRPr sz="1200" dirty="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9" name="Shape 39"/>
          <p:cNvSpPr txBox="1"/>
          <p:nvPr/>
        </p:nvSpPr>
        <p:spPr>
          <a:xfrm>
            <a:off x="950075" y="4644872"/>
            <a:ext cx="7243800" cy="41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fr-CH" sz="1200" i="1" dirty="0" smtClean="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Christian Carbonara – CIN4B</a:t>
            </a:r>
            <a:endParaRPr sz="1200" i="1" dirty="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" name="Rogner un rectangle avec un coin du même côté 1"/>
          <p:cNvSpPr/>
          <p:nvPr/>
        </p:nvSpPr>
        <p:spPr>
          <a:xfrm>
            <a:off x="8532440" y="4587974"/>
            <a:ext cx="792088" cy="720080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3" name="ZoneTexte 2"/>
          <p:cNvSpPr txBox="1"/>
          <p:nvPr/>
        </p:nvSpPr>
        <p:spPr>
          <a:xfrm>
            <a:off x="8592543" y="471474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1 / </a:t>
            </a:r>
            <a:r>
              <a:rPr lang="fr-CH" dirty="0" smtClean="0"/>
              <a:t>8</a:t>
            </a:r>
            <a:endParaRPr lang="fr-CH" dirty="0"/>
          </a:p>
        </p:txBody>
      </p:sp>
      <p:sp>
        <p:nvSpPr>
          <p:cNvPr id="7" name="Shape 37"/>
          <p:cNvSpPr txBox="1"/>
          <p:nvPr/>
        </p:nvSpPr>
        <p:spPr>
          <a:xfrm>
            <a:off x="7481850" y="0"/>
            <a:ext cx="1662150" cy="2139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CH" sz="1200" dirty="0" smtClean="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→  1.  Introduction</a:t>
            </a:r>
          </a:p>
          <a:p>
            <a:pPr marL="239713">
              <a:spcBef>
                <a:spcPts val="600"/>
              </a:spcBef>
            </a:pPr>
            <a:r>
              <a:rPr lang="fr-CH" sz="1200" dirty="0" smtClean="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2.  Produit</a:t>
            </a:r>
            <a:endParaRPr lang="fr-CH" sz="1200" dirty="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This presentation uses the following typographies and colors: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Titles: Montserrat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Body copy: Playfayr display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You can download the fonts on this page: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u="sng">
                <a:hlinkClick r:id="rId4"/>
              </a:rPr>
              <a:t>https://www.google.com/fonts#UsePlace:use/Collection:Playfair+Display:400,700,900,400italic,700italic,900italic|Montserrat:400,700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Click on the “arrow button” that appears on the top right</a:t>
            </a:r>
            <a:endParaRPr sz="1600" b="1"/>
          </a:p>
        </p:txBody>
      </p:sp>
      <p:pic>
        <p:nvPicPr>
          <p:cNvPr id="170" name="Shape 1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1725" y="3307778"/>
            <a:ext cx="635794" cy="25003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1272675" y="0"/>
            <a:ext cx="65985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Presentation design</a:t>
            </a:r>
            <a:endParaRPr sz="2400"/>
          </a:p>
        </p:txBody>
      </p:sp>
      <p:sp>
        <p:nvSpPr>
          <p:cNvPr id="172" name="Shape 172"/>
          <p:cNvSpPr txBox="1"/>
          <p:nvPr/>
        </p:nvSpPr>
        <p:spPr>
          <a:xfrm>
            <a:off x="542875" y="4171650"/>
            <a:ext cx="80679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Shape 177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178" name="Shape 178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" name="Shape 184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185" name="Shape 185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" name="Shape 187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188" name="Shape 188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Shape 190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0" t="0" r="0" b="0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2" name="Shape 192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193" name="Shape 193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" name="Shape 196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197" name="Shape 19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" name="Shape 201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2" name="Shape 202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203" name="Shape 203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0" t="0" r="0" b="0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0" t="0" r="0" b="0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0" t="0" r="0" b="0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0" t="0" r="0" b="0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" name="Shape 223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224" name="Shape 224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" name="Shape 226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227" name="Shape 227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Shape 230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231" name="Shape 231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0" t="0" r="0" b="0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0" t="0" r="0" b="0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" name="Shape 234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235" name="Shape 235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" name="Shape 239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" name="Shape 243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244" name="Shape 244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0" t="0" r="0" b="0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0" t="0" r="0" b="0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" name="Shape 246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247" name="Shape 2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" name="Shape 249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250" name="Shape 250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0" t="0" r="0" b="0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0" t="0" r="0" b="0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" name="Shape 252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253" name="Shape 253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" name="Shape 255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256" name="Shape 256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0" t="0" r="0" b="0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0" t="0" r="0" b="0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Shape 260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261" name="Shape 261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Shape 263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264" name="Shape 264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Shape 267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8" name="Shape 268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269" name="Shape 269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0" t="0" r="0" b="0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Shape 271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272" name="Shape 272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0" t="0" r="0" b="0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0" t="0" r="0" b="0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Shape 277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278" name="Shape 278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Shape 280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281" name="Shape 281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" name="Shape 286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287" name="Shape 287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" name="Shape 292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293" name="Shape 293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0" t="0" r="0" b="0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0" t="0" r="0" b="0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7" name="Shape 297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Shape 298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Shape 299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0" name="Shape 300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301" name="Shape 301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" name="Shape 303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304" name="Shape 304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Shape 306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307" name="Shape 307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0" t="0" r="0" b="0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0" t="0" r="0" b="0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9" name="Shape 309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0" name="Shape 310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311" name="Shape 31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" name="Shape 313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314" name="Shape 314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Shape 319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320" name="Shape 320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0" t="0" r="0" b="0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0" t="0" r="0" b="0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" name="Shape 322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4" name="Shape 324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325" name="Shape 325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7" name="Shape 327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328" name="Shape 328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" name="Shape 330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1" name="Shape 331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332" name="Shape 332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4" name="Shape 334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335" name="Shape 335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8" name="Shape 338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0" t="0" r="0" b="0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0" t="0" r="0" b="0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0" name="Shape 340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341" name="Shape 341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0" t="0" r="0" b="0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0" t="0" r="0" b="0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" name="Shape 343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344" name="Shape 344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0" t="0" r="0" b="0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Shape 348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349" name="Shape 349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0" t="0" r="0" b="0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0" t="0" r="0" b="0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0" t="0" r="0" b="0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" name="Shape 352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353" name="Shape 353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0" t="0" r="0" b="0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0" t="0" r="0" b="0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" name="Shape 355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356" name="Shape 356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Shape 359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360" name="Shape 360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Shape 365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366" name="Shape 366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8" name="Shape 368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369" name="Shape 36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4" name="Shape 374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5" name="Shape 375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376" name="Shape 376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8" name="Shape 378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379" name="Shape 37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" name="Shape 383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4" name="Shape 384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385" name="Shape 385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0" t="0" r="0" b="0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0" t="0" r="0" b="0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0" t="0" r="0" b="0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Shape 388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389" name="Shape 389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2" name="Shape 392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Shape 393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Shape 394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5" name="Shape 395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396" name="Shape 396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9" name="Shape 399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0" t="0" r="0" b="0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0" name="Shape 400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401" name="Shape 401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0" t="0" r="0" b="0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0" t="0" r="0" b="0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0" t="0" r="0" b="0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4" name="Shape 404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0" t="0" r="0" b="0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5" name="Shape 405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406" name="Shape 406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0" t="0" r="0" b="0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0" t="0" r="0" b="0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0" t="0" r="0" b="0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Shape 411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412" name="Shape 412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0" t="0" r="0" b="0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0" t="0" r="0" b="0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0" t="0" r="0" b="0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Shape 415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416" name="Shape 416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0" t="0" r="0" b="0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0" t="0" r="0" b="0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0" t="0" r="0" b="0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" name="Shape 419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420" name="Shape 420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0" t="0" r="0" b="0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0" t="0" r="0" b="0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" name="Shape 425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426" name="Shape 426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0" t="0" r="0" b="0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0" t="0" r="0" b="0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0" t="0" r="0" b="0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0" t="0" r="0" b="0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0" t="0" r="0" b="0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" name="Shape 431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432" name="Shape 432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0" t="0" r="0" b="0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0" t="0" r="0" b="0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" name="Shape 434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435" name="Shape 43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1" name="Shape 441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0" t="0" r="0" b="0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Shape 442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443" name="Shape 443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0" t="0" r="0" b="0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0" t="0" r="0" b="0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0" t="0" r="0" b="0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0" t="0" r="0" b="0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0" t="0" r="0" b="0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Shape 448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449" name="Shape 44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450" name="Shape 45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451" name="Shape 451"/>
          <p:cNvSpPr/>
          <p:nvPr/>
        </p:nvSpPr>
        <p:spPr>
          <a:xfrm>
            <a:off x="6553538" y="2113656"/>
            <a:ext cx="400950" cy="226498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2" name="Shape 452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453" name="Shape 453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5" name="Shape 455"/>
          <p:cNvSpPr/>
          <p:nvPr/>
        </p:nvSpPr>
        <p:spPr>
          <a:xfrm>
            <a:off x="7438526" y="2093036"/>
            <a:ext cx="400950" cy="226498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6" name="Shape 456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457" name="Shape 45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9" name="Shape 459"/>
          <p:cNvSpPr/>
          <p:nvPr/>
        </p:nvSpPr>
        <p:spPr>
          <a:xfrm>
            <a:off x="6842198" y="3193118"/>
            <a:ext cx="997288" cy="563371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Shape 460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. </a:t>
            </a:r>
            <a:endParaRPr sz="9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This means that you can:</a:t>
            </a:r>
            <a:endParaRPr sz="9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layfair Display"/>
              <a:buChar char="●"/>
            </a:pPr>
            <a:r>
              <a:rPr lang="en" sz="9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Resize them without losing quality.</a:t>
            </a:r>
            <a:endParaRPr sz="9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layfair Display"/>
              <a:buChar char="●"/>
            </a:pPr>
            <a:r>
              <a:rPr lang="en" sz="9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Change fill color and opacity.</a:t>
            </a:r>
            <a:endParaRPr sz="9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layfair Display"/>
              <a:buChar char="●"/>
            </a:pPr>
            <a:r>
              <a:rPr lang="en" sz="9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Change line color, width and style.</a:t>
            </a:r>
            <a:endParaRPr sz="9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Isn’t that nice? :)</a:t>
            </a:r>
            <a:endParaRPr sz="9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Examples:</a:t>
            </a:r>
            <a:endParaRPr sz="9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/>
          <p:nvPr/>
        </p:nvSpPr>
        <p:spPr>
          <a:xfrm>
            <a:off x="2468650" y="761875"/>
            <a:ext cx="5137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Now you can use any emoji as an icon!</a:t>
            </a:r>
            <a:endParaRPr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  <a:hlinkClick r:id="rId4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466" name="Shape 466"/>
          <p:cNvSpPr txBox="1"/>
          <p:nvPr/>
        </p:nvSpPr>
        <p:spPr>
          <a:xfrm>
            <a:off x="1112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rgbClr val="FFFFFF"/>
                </a:solidFill>
                <a:highlight>
                  <a:srgbClr val="6E7C90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 and many more...</a:t>
            </a:r>
            <a:endParaRPr sz="2400" dirty="0">
              <a:solidFill>
                <a:srgbClr val="FFFFFF"/>
              </a:solidFill>
              <a:highlight>
                <a:srgbClr val="6E7C90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467" name="Shape 467"/>
          <p:cNvSpPr txBox="1"/>
          <p:nvPr/>
        </p:nvSpPr>
        <p:spPr>
          <a:xfrm>
            <a:off x="953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C9DAF8"/>
                </a:solidFill>
              </a:rPr>
              <a:t>😉</a:t>
            </a:r>
            <a:endParaRPr sz="9600">
              <a:solidFill>
                <a:srgbClr val="C9DAF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ctrTitle" idx="4294967295"/>
          </p:nvPr>
        </p:nvSpPr>
        <p:spPr>
          <a:xfrm>
            <a:off x="1275150" y="19918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 smtClean="0"/>
              <a:t>Introduction</a:t>
            </a:r>
            <a:endParaRPr sz="8000" dirty="0"/>
          </a:p>
        </p:txBody>
      </p:sp>
      <p:sp>
        <p:nvSpPr>
          <p:cNvPr id="45" name="Shape 45"/>
          <p:cNvSpPr txBox="1">
            <a:spLocks noGrp="1"/>
          </p:cNvSpPr>
          <p:nvPr>
            <p:ph type="subTitle" idx="4294967295"/>
          </p:nvPr>
        </p:nvSpPr>
        <p:spPr>
          <a:xfrm>
            <a:off x="1275150" y="3934274"/>
            <a:ext cx="6593700" cy="12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ctrTitle"/>
          </p:nvPr>
        </p:nvSpPr>
        <p:spPr>
          <a:xfrm>
            <a:off x="1851725" y="1583350"/>
            <a:ext cx="5440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Introduction</a:t>
            </a:r>
            <a:endParaRPr dirty="0"/>
          </a:p>
        </p:txBody>
      </p:sp>
      <p:sp>
        <p:nvSpPr>
          <p:cNvPr id="51" name="Shape 51"/>
          <p:cNvSpPr txBox="1">
            <a:spLocks noGrp="1"/>
          </p:cNvSpPr>
          <p:nvPr>
            <p:ph type="subTitle" idx="1"/>
          </p:nvPr>
        </p:nvSpPr>
        <p:spPr>
          <a:xfrm>
            <a:off x="2135200" y="3812000"/>
            <a:ext cx="4873500" cy="13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first set of slides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ctrTitle"/>
          </p:nvPr>
        </p:nvSpPr>
        <p:spPr>
          <a:xfrm>
            <a:off x="1851725" y="1583350"/>
            <a:ext cx="5440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 smtClean="0"/>
              <a:t>2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Produit</a:t>
            </a:r>
            <a:endParaRPr dirty="0"/>
          </a:p>
        </p:txBody>
      </p:sp>
      <p:sp>
        <p:nvSpPr>
          <p:cNvPr id="51" name="Shape 51"/>
          <p:cNvSpPr txBox="1">
            <a:spLocks noGrp="1"/>
          </p:cNvSpPr>
          <p:nvPr>
            <p:ph type="subTitle" idx="1"/>
          </p:nvPr>
        </p:nvSpPr>
        <p:spPr>
          <a:xfrm>
            <a:off x="2135200" y="3812000"/>
            <a:ext cx="4873500" cy="13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first set of slides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895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58050" y="3685800"/>
            <a:ext cx="58605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Quotations are commonly printed as a means of inspiration and to invoke philosophical thoughts from the reader.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272675" y="2143050"/>
            <a:ext cx="65985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is a slide title</a:t>
            </a:r>
            <a:endParaRPr dirty="0"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1236500" y="3727575"/>
            <a:ext cx="6671100" cy="119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template is designed to work with very little content, so you shouldn’t write much more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1272675" y="2143050"/>
            <a:ext cx="65985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1236500" y="3727575"/>
            <a:ext cx="6671100" cy="119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3138251" y="1126800"/>
            <a:ext cx="2889900" cy="2889900"/>
          </a:xfrm>
          <a:prstGeom prst="ellipse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Gray</a:t>
            </a:r>
            <a:endParaRPr sz="3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Shape 88"/>
          <p:cNvSpPr/>
          <p:nvPr/>
        </p:nvSpPr>
        <p:spPr>
          <a:xfrm>
            <a:off x="669500" y="1126800"/>
            <a:ext cx="2889900" cy="2889900"/>
          </a:xfrm>
          <a:prstGeom prst="ellipse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White</a:t>
            </a:r>
            <a:endParaRPr sz="3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5607002" y="1126800"/>
            <a:ext cx="2889900" cy="2889900"/>
          </a:xfrm>
          <a:prstGeom prst="ellipse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Black</a:t>
            </a:r>
            <a:endParaRPr sz="3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thar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409</Words>
  <Application>Microsoft Office PowerPoint</Application>
  <PresentationFormat>Affichage à l'écran (16:9)</PresentationFormat>
  <Paragraphs>81</Paragraphs>
  <Slides>22</Slides>
  <Notes>22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3" baseType="lpstr">
      <vt:lpstr>Katharine template</vt:lpstr>
      <vt:lpstr>L'influence des réseaux sociaux sur l'identité des jeunes</vt:lpstr>
      <vt:lpstr>Sommaire</vt:lpstr>
      <vt:lpstr>Introduction</vt:lpstr>
      <vt:lpstr>1 Introduction</vt:lpstr>
      <vt:lpstr>2 Produit</vt:lpstr>
      <vt:lpstr>Présentation PowerPoint</vt:lpstr>
      <vt:lpstr>This is a slide title</vt:lpstr>
      <vt:lpstr>A picture is worth a thousand words</vt:lpstr>
      <vt:lpstr>Présentation PowerPoint</vt:lpstr>
      <vt:lpstr>Maps</vt:lpstr>
      <vt:lpstr>89,526,124</vt:lpstr>
      <vt:lpstr>Our process is easy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Merci</vt:lpstr>
      <vt:lpstr>Sources</vt:lpstr>
      <vt:lpstr>Presentation design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Carbonara Christian</dc:creator>
  <cp:lastModifiedBy>Carbonara Christian</cp:lastModifiedBy>
  <cp:revision>29</cp:revision>
  <dcterms:modified xsi:type="dcterms:W3CDTF">2018-05-22T09:19:06Z</dcterms:modified>
</cp:coreProperties>
</file>