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8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5961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2700" y="1991850"/>
            <a:ext cx="8118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 rot="10800000">
            <a:off x="4169400" y="3812000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623812" y="4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Shape 18"/>
          <p:cNvCxnSpPr/>
          <p:nvPr/>
        </p:nvCxnSpPr>
        <p:spPr>
          <a:xfrm rot="10800000">
            <a:off x="759503" y="1139975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04800" algn="ctr">
              <a:spcBef>
                <a:spcPts val="6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75" y="0"/>
            <a:ext cx="9144000" cy="51435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●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○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■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●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○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■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●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○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■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://www.google.com/sheets/abou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google.com/fonts#UsePlace:use/Collection:Playfair+Display:400,700,900,400italic,700italic,900italic%7CMontserrat:400,70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512700" y="1991850"/>
            <a:ext cx="8118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6000" dirty="0" smtClean="0"/>
              <a:t>L'influence des réseaux sociaux sur l'identité des jeunes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14725" y="561584"/>
            <a:ext cx="8171736" cy="389283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Maps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1833450" y="16019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E7C9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6E7C9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1272675" y="18044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8" name="Shape 98"/>
          <p:cNvCxnSpPr/>
          <p:nvPr/>
        </p:nvCxnSpPr>
        <p:spPr>
          <a:xfrm>
            <a:off x="2993000" y="31139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9" name="Shape 99"/>
          <p:cNvCxnSpPr/>
          <p:nvPr/>
        </p:nvCxnSpPr>
        <p:spPr>
          <a:xfrm>
            <a:off x="3955400" y="15537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>
            <a:off x="4628500" y="36791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>
            <a:off x="6840625" y="20272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7560025" y="37524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89,526,124</a:t>
            </a:r>
            <a:endParaRPr sz="100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1098688" y="3442500"/>
            <a:ext cx="16911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3726450" y="3442500"/>
            <a:ext cx="16911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6354213" y="3442500"/>
            <a:ext cx="16911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</a:t>
            </a:r>
            <a:endParaRPr/>
          </a:p>
        </p:txBody>
      </p:sp>
      <p:cxnSp>
        <p:nvCxnSpPr>
          <p:cNvPr id="117" name="Shape 117"/>
          <p:cNvCxnSpPr>
            <a:stCxn id="114" idx="3"/>
            <a:endCxn id="115" idx="1"/>
          </p:cNvCxnSpPr>
          <p:nvPr/>
        </p:nvCxnSpPr>
        <p:spPr>
          <a:xfrm>
            <a:off x="2789788" y="4293000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x="5417550" y="4293000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You can copy&amp;paste graphs from </a:t>
            </a:r>
            <a:r>
              <a:rPr lang="en" sz="1800" u="sng">
                <a:hlinkClick r:id="rId4"/>
              </a:rPr>
              <a:t>Google Sheets</a:t>
            </a:r>
            <a:endParaRPr sz="1800"/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738" y="524050"/>
            <a:ext cx="4386524" cy="36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6000" b="1" dirty="0" smtClean="0">
                <a:latin typeface="Montserrat"/>
                <a:ea typeface="Montserrat"/>
                <a:cs typeface="Montserrat"/>
                <a:sym typeface="Montserrat"/>
              </a:rPr>
              <a:t>Produit</a:t>
            </a:r>
            <a:endParaRPr sz="6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131" name="Shape 1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6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6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702150" y="11218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863475" y="1281200"/>
            <a:ext cx="3532500" cy="22557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endParaRPr sz="6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6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 smtClean="0"/>
              <a:t>Merci</a:t>
            </a:r>
            <a:endParaRPr sz="12000" dirty="0"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dirty="0" smtClean="0"/>
              <a:t>Avez-vous des question ?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272675" y="38160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Sources</a:t>
            </a:r>
            <a:endParaRPr sz="4800"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236500" y="1635646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Photographs by </a:t>
            </a:r>
            <a:r>
              <a:rPr lang="en" u="sng" dirty="0">
                <a:hlinkClick r:id="rId4"/>
              </a:rPr>
              <a:t>Unsplash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72675" y="38100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Sommaire</a:t>
            </a:r>
            <a:endParaRPr sz="4800" dirty="0"/>
          </a:p>
        </p:txBody>
      </p:sp>
      <p:sp>
        <p:nvSpPr>
          <p:cNvPr id="37" name="Shape 37"/>
          <p:cNvSpPr txBox="1"/>
          <p:nvPr/>
        </p:nvSpPr>
        <p:spPr>
          <a:xfrm>
            <a:off x="950075" y="1578150"/>
            <a:ext cx="3324300" cy="17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GOOGLE SLIDES</a:t>
            </a:r>
            <a:endParaRPr sz="1200" dirty="0" smtClean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Click on the button under the presentation preview that says "Use as Google Slides Theme".</a:t>
            </a:r>
            <a:endParaRPr sz="1200" dirty="0" smtClean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will get a copy of this document on your Google Drive and will be able to edit, add or delete slides.</a:t>
            </a:r>
            <a:endParaRPr sz="1200" dirty="0" smtClean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have to be signed in to your Google account.</a:t>
            </a:r>
            <a:endParaRPr sz="1200" dirty="0" smtClean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 smtClean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950075" y="3982125"/>
            <a:ext cx="72438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info on how to use this template at </a:t>
            </a:r>
            <a:r>
              <a:rPr lang="en" sz="1200" b="1" i="1" u="sng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www.slidescarnival.com/help-use-presentation-template</a:t>
            </a:r>
            <a:endParaRPr sz="1200" b="1" i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template is free to use under </a:t>
            </a:r>
            <a:r>
              <a:rPr lang="en" sz="1200" i="1" u="sng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Creative Commons Attribution license</a:t>
            </a:r>
            <a:r>
              <a:rPr lang="en" sz="1200" i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You can keep the Credits slide or mention SlidesCarnival and other resources used in a slide footer.</a:t>
            </a:r>
            <a:endParaRPr sz="1200" i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 i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i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Rogner un rectangle avec un coin du même côté 1"/>
          <p:cNvSpPr/>
          <p:nvPr/>
        </p:nvSpPr>
        <p:spPr>
          <a:xfrm>
            <a:off x="8532440" y="4587974"/>
            <a:ext cx="792088" cy="72008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8592543" y="471474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1 / 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Titles: Montserrat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Body copy: Playfayr display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hlinkClick r:id="rId4"/>
              </a:rPr>
              <a:t>https://www.google.com/fonts#UsePlace:use/Collection:Playfair+Display:400,700,900,400italic,700italic,900italic|Montserrat:400,700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Click on the “arrow button” that appears on the top right</a:t>
            </a:r>
            <a:endParaRPr sz="1600" b="1"/>
          </a:p>
        </p:txBody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25" y="3307778"/>
            <a:ext cx="635794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72675" y="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design</a:t>
            </a:r>
            <a:endParaRPr sz="2400"/>
          </a:p>
        </p:txBody>
      </p:sp>
      <p:sp>
        <p:nvSpPr>
          <p:cNvPr id="172" name="Shape 172"/>
          <p:cNvSpPr txBox="1"/>
          <p:nvPr/>
        </p:nvSpPr>
        <p:spPr>
          <a:xfrm>
            <a:off x="542875" y="4171650"/>
            <a:ext cx="8067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78" name="Shape 17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85" name="Shape 18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88" name="Shape 18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Shape 19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93" name="Shape 19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97" name="Shape 1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Shape 201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203" name="Shape 20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224" name="Shape 22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227" name="Shape 22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231" name="Shape 23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235" name="Shape 23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Shape 2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244" name="Shape 24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247" name="Shape 2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250" name="Shape 25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253" name="Shape 25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256" name="Shape 25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261" name="Shape 26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264" name="Shape 26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269" name="Shape 26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272" name="Shape 27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278" name="Shape 27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281" name="Shape 28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287" name="Shape 28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293" name="Shape 29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Shape 29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Shape 30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301" name="Shape 30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304" name="Shape 30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307" name="Shape 30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Shape 30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Shape 31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314" name="Shape 3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320" name="Shape 32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Shape 322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325" name="Shape 32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328" name="Shape 32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Shape 33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Shape 331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332" name="Shape 33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335" name="Shape 33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341" name="Shape 3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344" name="Shape 34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349" name="Shape 3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353" name="Shape 35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356" name="Shape 35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360" name="Shape 36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366" name="Shape 36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369" name="Shape 36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Shape 374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376" name="Shape 37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379" name="Shape 37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Shape 384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385" name="Shape 38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389" name="Shape 38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396" name="Shape 39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Shape 39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Shape 40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01" name="Shape 40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06" name="Shape 40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12" name="Shape 41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16" name="Shape 41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20" name="Shape 42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26" name="Shape 42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32" name="Shape 43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35" name="Shape 43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43" name="Shape 44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449" name="Shape 4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51" name="Shape 451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Shape 452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453" name="Shape 4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457" name="Shape 45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means that you can: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 them without losing quality.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fill color and opacity.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line color, width and style.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Isn’t that nice? :)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Examples: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2468650" y="761875"/>
            <a:ext cx="5137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Now you can use any emoji as an icon!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6E7C90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6E7C90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C9DAF8"/>
                </a:solidFill>
              </a:rPr>
              <a:t>😉</a:t>
            </a:r>
            <a:endParaRPr sz="96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Introduction</a:t>
            </a:r>
            <a:endParaRPr sz="8000" dirty="0"/>
          </a:p>
        </p:txBody>
      </p:sp>
      <p:sp>
        <p:nvSpPr>
          <p:cNvPr id="45" name="Shape 45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Jayden Smith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</a:t>
            </a:r>
            <a:r>
              <a:rPr lang="en" dirty="0" smtClean="0"/>
              <a:t>because I </a:t>
            </a:r>
            <a:r>
              <a:rPr lang="en" dirty="0"/>
              <a:t>love to give presentations. </a:t>
            </a:r>
            <a:endParaRPr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template is designed to work with very little content, so you shouldn’t write much more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 idx="4294967295"/>
          </p:nvPr>
        </p:nvSpPr>
        <p:spPr>
          <a:xfrm>
            <a:off x="0" y="211675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Big concept</a:t>
            </a:r>
            <a:endParaRPr sz="10000"/>
          </a:p>
        </p:txBody>
      </p:sp>
      <p:sp>
        <p:nvSpPr>
          <p:cNvPr id="68" name="Shape 68"/>
          <p:cNvSpPr txBox="1">
            <a:spLocks noGrp="1"/>
          </p:cNvSpPr>
          <p:nvPr>
            <p:ph type="body" idx="4294967295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69" name="Shape 69"/>
          <p:cNvGrpSpPr/>
          <p:nvPr/>
        </p:nvGrpSpPr>
        <p:grpSpPr>
          <a:xfrm flipH="1">
            <a:off x="3645407" y="437552"/>
            <a:ext cx="1705252" cy="1705356"/>
            <a:chOff x="6654650" y="3665275"/>
            <a:chExt cx="409100" cy="409125"/>
          </a:xfrm>
        </p:grpSpPr>
        <p:sp>
          <p:nvSpPr>
            <p:cNvPr id="70" name="Shape 7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72" name="Shape 72"/>
          <p:cNvGrpSpPr/>
          <p:nvPr/>
        </p:nvGrpSpPr>
        <p:grpSpPr>
          <a:xfrm>
            <a:off x="4825778" y="621590"/>
            <a:ext cx="672929" cy="672967"/>
            <a:chOff x="570875" y="4322250"/>
            <a:chExt cx="443300" cy="443325"/>
          </a:xfrm>
        </p:grpSpPr>
        <p:sp>
          <p:nvSpPr>
            <p:cNvPr id="73" name="Shape 7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3138251" y="1126800"/>
            <a:ext cx="2889900" cy="2889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69500" y="1126800"/>
            <a:ext cx="2889900" cy="2889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607002" y="1126800"/>
            <a:ext cx="2889900" cy="2889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542</Words>
  <Application>Microsoft Office PowerPoint</Application>
  <PresentationFormat>Affichage à l'écran (16:9)</PresentationFormat>
  <Paragraphs>87</Paragraphs>
  <Slides>22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Katharine template</vt:lpstr>
      <vt:lpstr>L'influence des réseaux sociaux sur l'identité des jeunes</vt:lpstr>
      <vt:lpstr>Sommaire</vt:lpstr>
      <vt:lpstr>Introduction</vt:lpstr>
      <vt:lpstr>1 Transition headline</vt:lpstr>
      <vt:lpstr>Présentation PowerPoint</vt:lpstr>
      <vt:lpstr>This is a slide title</vt:lpstr>
      <vt:lpstr>Big concept</vt:lpstr>
      <vt:lpstr>A picture is worth a thousand words</vt:lpstr>
      <vt:lpstr>Présentation PowerPoint</vt:lpstr>
      <vt:lpstr>Maps</vt:lpstr>
      <vt:lpstr>89,526,124</vt:lpstr>
      <vt:lpstr>Our process is easy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  <vt:lpstr>Sources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Carbonara Christian</dc:creator>
  <cp:lastModifiedBy>Carbonara Christian</cp:lastModifiedBy>
  <cp:revision>11</cp:revision>
  <dcterms:modified xsi:type="dcterms:W3CDTF">2018-05-15T09:18:58Z</dcterms:modified>
</cp:coreProperties>
</file>