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4" r:id="rId3"/>
    <p:sldId id="259" r:id="rId4"/>
    <p:sldId id="261" r:id="rId5"/>
    <p:sldId id="286" r:id="rId6"/>
    <p:sldId id="262" r:id="rId7"/>
    <p:sldId id="263" r:id="rId8"/>
    <p:sldId id="264" r:id="rId9"/>
    <p:sldId id="266" r:id="rId10"/>
    <p:sldId id="267" r:id="rId11"/>
    <p:sldId id="268" r:id="rId12"/>
    <p:sldId id="272" r:id="rId13"/>
    <p:sldId id="273" r:id="rId14"/>
    <p:sldId id="274" r:id="rId15"/>
    <p:sldId id="278" r:id="rId16"/>
    <p:sldId id="285" r:id="rId17"/>
    <p:sldId id="279" r:id="rId18"/>
    <p:sldId id="280" r:id="rId19"/>
    <p:sldId id="281" r:id="rId20"/>
    <p:sldId id="257" r:id="rId21"/>
    <p:sldId id="282" r:id="rId22"/>
    <p:sldId id="283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85"/>
    <a:srgbClr val="00D09A"/>
    <a:srgbClr val="01F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F66C14-DD89-40C7-8488-12F5CFC4AFF5}">
  <a:tblStyle styleId="{12F66C14-DD89-40C7-8488-12F5CFC4AF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99" autoAdjust="0"/>
  </p:normalViewPr>
  <p:slideViewPr>
    <p:cSldViewPr snapToGrid="0">
      <p:cViewPr varScale="1">
        <p:scale>
          <a:sx n="109" d="100"/>
          <a:sy n="109" d="100"/>
        </p:scale>
        <p:origin x="366" y="4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1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1E506-E00F-4D8A-8BC1-7A59864B58FB}" type="datetimeFigureOut">
              <a:rPr lang="fr-CH" smtClean="0"/>
              <a:t>15.06.2018</a:t>
            </a:fld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05B8D-4526-49EA-97D5-C678FF52D785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8514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hape 11"/>
          <p:cNvSpPr/>
          <p:nvPr/>
        </p:nvSpPr>
        <p:spPr>
          <a:xfrm>
            <a:off x="5038725" y="-85725"/>
            <a:ext cx="4162425" cy="5267325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00B485">
              <a:alpha val="8500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Shape 98"/>
          <p:cNvSpPr/>
          <p:nvPr/>
        </p:nvSpPr>
        <p:spPr>
          <a:xfrm flipH="1">
            <a:off x="463508" y="-18151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B48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112230" y="-152400"/>
            <a:ext cx="4114800" cy="53721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Shape 33"/>
          <p:cNvSpPr/>
          <p:nvPr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Shape 34"/>
          <p:cNvSpPr/>
          <p:nvPr/>
        </p:nvSpPr>
        <p:spPr>
          <a:xfrm flipH="1" flipV="1">
            <a:off x="854597" y="276025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Shape 35"/>
          <p:cNvSpPr/>
          <p:nvPr/>
        </p:nvSpPr>
        <p:spPr>
          <a:xfrm flipH="1" flipV="1">
            <a:off x="-509262" y="27523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Shape 36"/>
          <p:cNvSpPr/>
          <p:nvPr/>
        </p:nvSpPr>
        <p:spPr>
          <a:xfrm flipH="1" flipV="1">
            <a:off x="-641891" y="49155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57075" y="272850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20" name="Shape 32"/>
          <p:cNvSpPr/>
          <p:nvPr userDrawn="1"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Shape 33"/>
          <p:cNvSpPr/>
          <p:nvPr userDrawn="1"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Shape 34"/>
          <p:cNvSpPr/>
          <p:nvPr userDrawn="1"/>
        </p:nvSpPr>
        <p:spPr>
          <a:xfrm flipH="1" flipV="1">
            <a:off x="854597" y="276025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  <p:sp>
        <p:nvSpPr>
          <p:cNvPr id="31" name="Shape 37"/>
          <p:cNvSpPr txBox="1">
            <a:spLocks noGrp="1"/>
          </p:cNvSpPr>
          <p:nvPr>
            <p:ph type="title"/>
          </p:nvPr>
        </p:nvSpPr>
        <p:spPr>
          <a:xfrm>
            <a:off x="1257075" y="272850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32" name="Shape 36"/>
          <p:cNvSpPr/>
          <p:nvPr userDrawn="1"/>
        </p:nvSpPr>
        <p:spPr>
          <a:xfrm flipH="1" flipV="1">
            <a:off x="-641891" y="49155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 dirty="0"/>
          </a:p>
        </p:txBody>
      </p:sp>
      <p:sp>
        <p:nvSpPr>
          <p:cNvPr id="12" name="Shape 35"/>
          <p:cNvSpPr/>
          <p:nvPr userDrawn="1"/>
        </p:nvSpPr>
        <p:spPr>
          <a:xfrm flipH="1" flipV="1">
            <a:off x="-509262" y="27523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userDrawn="1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4" name="Shape 32"/>
          <p:cNvSpPr/>
          <p:nvPr userDrawn="1"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Shape 33"/>
          <p:cNvSpPr/>
          <p:nvPr userDrawn="1"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Shape 34"/>
          <p:cNvSpPr/>
          <p:nvPr userDrawn="1"/>
        </p:nvSpPr>
        <p:spPr>
          <a:xfrm flipH="1" flipV="1">
            <a:off x="854597" y="276025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  <p:sp>
        <p:nvSpPr>
          <p:cNvPr id="19" name="Shape 37"/>
          <p:cNvSpPr txBox="1">
            <a:spLocks noGrp="1"/>
          </p:cNvSpPr>
          <p:nvPr>
            <p:ph type="title"/>
          </p:nvPr>
        </p:nvSpPr>
        <p:spPr>
          <a:xfrm>
            <a:off x="1257075" y="272850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0" name="Shape 36"/>
          <p:cNvSpPr/>
          <p:nvPr userDrawn="1"/>
        </p:nvSpPr>
        <p:spPr>
          <a:xfrm flipH="1" flipV="1">
            <a:off x="-641891" y="49155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 dirty="0"/>
          </a:p>
        </p:txBody>
      </p:sp>
      <p:sp>
        <p:nvSpPr>
          <p:cNvPr id="21" name="Shape 35"/>
          <p:cNvSpPr/>
          <p:nvPr userDrawn="1"/>
        </p:nvSpPr>
        <p:spPr>
          <a:xfrm flipH="1" flipV="1">
            <a:off x="-509262" y="27523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1" name="Shape 32"/>
          <p:cNvSpPr/>
          <p:nvPr userDrawn="1"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Shape 33"/>
          <p:cNvSpPr/>
          <p:nvPr userDrawn="1"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Shape 34"/>
          <p:cNvSpPr/>
          <p:nvPr userDrawn="1"/>
        </p:nvSpPr>
        <p:spPr>
          <a:xfrm flipH="1" flipV="1">
            <a:off x="854597" y="276025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  <p:sp>
        <p:nvSpPr>
          <p:cNvPr id="16" name="Shape 37"/>
          <p:cNvSpPr txBox="1">
            <a:spLocks noGrp="1"/>
          </p:cNvSpPr>
          <p:nvPr>
            <p:ph type="title"/>
          </p:nvPr>
        </p:nvSpPr>
        <p:spPr>
          <a:xfrm>
            <a:off x="1257075" y="272850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17" name="Shape 36"/>
          <p:cNvSpPr/>
          <p:nvPr userDrawn="1"/>
        </p:nvSpPr>
        <p:spPr>
          <a:xfrm flipH="1" flipV="1">
            <a:off x="-641891" y="49155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Shape 35"/>
          <p:cNvSpPr/>
          <p:nvPr userDrawn="1"/>
        </p:nvSpPr>
        <p:spPr>
          <a:xfrm flipH="1" flipV="1">
            <a:off x="-509262" y="27523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userDrawn="1">
  <p:cSld name="TITLE_ONL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9" name="Shape 32"/>
          <p:cNvSpPr/>
          <p:nvPr userDrawn="1"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Shape 33"/>
          <p:cNvSpPr/>
          <p:nvPr userDrawn="1"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Shape 34"/>
          <p:cNvSpPr/>
          <p:nvPr userDrawn="1"/>
        </p:nvSpPr>
        <p:spPr>
          <a:xfrm flipH="1" flipV="1">
            <a:off x="854597" y="276025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  <p:sp>
        <p:nvSpPr>
          <p:cNvPr id="23" name="Shape 37"/>
          <p:cNvSpPr txBox="1">
            <a:spLocks noGrp="1"/>
          </p:cNvSpPr>
          <p:nvPr>
            <p:ph type="title"/>
          </p:nvPr>
        </p:nvSpPr>
        <p:spPr>
          <a:xfrm>
            <a:off x="1257075" y="272850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4" name="Shape 36"/>
          <p:cNvSpPr/>
          <p:nvPr userDrawn="1"/>
        </p:nvSpPr>
        <p:spPr>
          <a:xfrm flipH="1" flipV="1">
            <a:off x="-641891" y="49155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Shape 35"/>
          <p:cNvSpPr/>
          <p:nvPr userDrawn="1"/>
        </p:nvSpPr>
        <p:spPr>
          <a:xfrm flipH="1" flipV="1">
            <a:off x="-509262" y="27523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>
            <a:off x="56007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-810510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Shape 32"/>
          <p:cNvSpPr/>
          <p:nvPr userDrawn="1"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hape 33"/>
          <p:cNvSpPr/>
          <p:nvPr userDrawn="1"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4107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2" name="Shape 32"/>
          <p:cNvSpPr/>
          <p:nvPr userDrawn="1"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Shape 33"/>
          <p:cNvSpPr/>
          <p:nvPr userDrawn="1"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  <p:sp>
        <p:nvSpPr>
          <p:cNvPr id="15" name="Shape 36"/>
          <p:cNvSpPr/>
          <p:nvPr userDrawn="1"/>
        </p:nvSpPr>
        <p:spPr>
          <a:xfrm flipH="1" flipV="1">
            <a:off x="-641891" y="49155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timing>
    <p:tnLst>
      <p:par>
        <p:cTn id="1" dur="indefinite" restart="never" nodeType="tmRoot"/>
      </p:par>
    </p:tnLst>
  </p:timing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B485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tartupstockphotos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dosi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aterial.google.com/resources/roboto-noto-font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Présentation de TPI</a:t>
            </a:r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1147313" y="4132053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Par Christian Carbonara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7753350" y="4132053"/>
            <a:ext cx="1078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18.06.2018</a:t>
            </a:r>
            <a:endParaRPr lang="fr-C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 dirty="0"/>
          </a:p>
        </p:txBody>
      </p:sp>
      <p:sp>
        <p:nvSpPr>
          <p:cNvPr id="197" name="Shape 197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Gray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rgbClr val="00B485">
              <a:alpha val="8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5511277" y="1808525"/>
            <a:ext cx="2412300" cy="2412300"/>
          </a:xfrm>
          <a:prstGeom prst="ellipse">
            <a:avLst/>
          </a:prstGeom>
          <a:solidFill>
            <a:srgbClr val="00B485">
              <a:alpha val="8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 dirty="0"/>
          </a:p>
        </p:txBody>
      </p:sp>
      <p:graphicFrame>
        <p:nvGraphicFramePr>
          <p:cNvPr id="206" name="Shape 206"/>
          <p:cNvGraphicFramePr/>
          <p:nvPr>
            <p:extLst>
              <p:ext uri="{D42A27DB-BD31-4B8C-83A1-F6EECF244321}">
                <p14:modId xmlns:p14="http://schemas.microsoft.com/office/powerpoint/2010/main" val="1748861366"/>
              </p:ext>
            </p:extLst>
          </p:nvPr>
        </p:nvGraphicFramePr>
        <p:xfrm>
          <a:off x="1423200" y="1640681"/>
          <a:ext cx="6768300" cy="2744600"/>
        </p:xfrm>
        <a:graphic>
          <a:graphicData uri="http://schemas.openxmlformats.org/drawingml/2006/table">
            <a:tbl>
              <a:tblPr>
                <a:noFill/>
                <a:tableStyleId>{12F66C14-DD89-40C7-8488-12F5CFC4AFF5}</a:tableStyleId>
              </a:tblPr>
              <a:tblGrid>
                <a:gridCol w="16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61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00B4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B4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dirty="0">
                        <a:solidFill>
                          <a:srgbClr val="00B4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B4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dirty="0">
                        <a:solidFill>
                          <a:srgbClr val="00B4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B4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dirty="0">
                        <a:solidFill>
                          <a:srgbClr val="00B4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 dirty="0"/>
          </a:p>
        </p:txBody>
      </p:sp>
      <p:sp>
        <p:nvSpPr>
          <p:cNvPr id="245" name="Shape 245"/>
          <p:cNvSpPr/>
          <p:nvPr/>
        </p:nvSpPr>
        <p:spPr>
          <a:xfrm>
            <a:off x="1753950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485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sz="1800" dirty="0">
              <a:solidFill>
                <a:srgbClr val="00B4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247" name="Shape 247"/>
          <p:cNvSpPr/>
          <p:nvPr/>
        </p:nvSpPr>
        <p:spPr>
          <a:xfrm>
            <a:off x="3853636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485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 dirty="0">
              <a:solidFill>
                <a:srgbClr val="00B4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485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endParaRPr sz="1800" dirty="0">
              <a:solidFill>
                <a:srgbClr val="00B4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 dirty="0"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255" name="Shape 255"/>
          <p:cNvSpPr txBox="1">
            <a:spLocks noGrp="1"/>
          </p:cNvSpPr>
          <p:nvPr>
            <p:ph type="body" idx="2"/>
          </p:nvPr>
        </p:nvSpPr>
        <p:spPr>
          <a:xfrm>
            <a:off x="3652188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256" name="Shape 256"/>
          <p:cNvSpPr txBox="1">
            <a:spLocks noGrp="1"/>
          </p:cNvSpPr>
          <p:nvPr>
            <p:ph type="body" idx="3"/>
          </p:nvPr>
        </p:nvSpPr>
        <p:spPr>
          <a:xfrm>
            <a:off x="6199476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259" name="Shape 259"/>
          <p:cNvSpPr txBox="1">
            <a:spLocks noGrp="1"/>
          </p:cNvSpPr>
          <p:nvPr>
            <p:ph type="body" idx="2"/>
          </p:nvPr>
        </p:nvSpPr>
        <p:spPr>
          <a:xfrm>
            <a:off x="3652188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260" name="Shape 260"/>
          <p:cNvSpPr txBox="1">
            <a:spLocks noGrp="1"/>
          </p:cNvSpPr>
          <p:nvPr>
            <p:ph type="body" idx="3"/>
          </p:nvPr>
        </p:nvSpPr>
        <p:spPr>
          <a:xfrm>
            <a:off x="6199476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You can insert graphs from </a:t>
            </a:r>
            <a:r>
              <a:rPr lang="en" u="sng" dirty="0">
                <a:hlinkClick r:id="rId3"/>
              </a:rPr>
              <a:t>Google Sheets</a:t>
            </a:r>
            <a:endParaRPr dirty="0"/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267" name="Shape 26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750" y="540075"/>
            <a:ext cx="6312600" cy="3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1079225" y="1052750"/>
            <a:ext cx="4460080" cy="347222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Shape 297"/>
          <p:cNvSpPr/>
          <p:nvPr/>
        </p:nvSpPr>
        <p:spPr>
          <a:xfrm>
            <a:off x="1265867" y="1237141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4294967295"/>
          </p:nvPr>
        </p:nvSpPr>
        <p:spPr>
          <a:xfrm>
            <a:off x="5811700" y="535300"/>
            <a:ext cx="2788800" cy="4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485"/>
                </a:solidFill>
                <a:latin typeface="Dosis"/>
                <a:ea typeface="Dosis"/>
                <a:cs typeface="Dosis"/>
                <a:sym typeface="Dosis"/>
              </a:rPr>
              <a:t>DESKTOP PROJECT</a:t>
            </a:r>
            <a:endParaRPr dirty="0">
              <a:solidFill>
                <a:srgbClr val="00B48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Show and explain your web, app or software projects using these gadget templates.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16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077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00B485"/>
                </a:solidFill>
              </a:rPr>
              <a:t>THANKS!</a:t>
            </a:r>
            <a:endParaRPr sz="6000" dirty="0">
              <a:solidFill>
                <a:srgbClr val="00B485"/>
              </a:solidFill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 @username &amp; user@mail.me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360363" lvl="0" indent="-360363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 dirty="0"/>
              <a:t>Presentation template by </a:t>
            </a:r>
            <a:r>
              <a:rPr lang="en" sz="2400" u="sng" dirty="0">
                <a:hlinkClick r:id="rId3"/>
              </a:rPr>
              <a:t>SlidesCarnival</a:t>
            </a:r>
            <a:endParaRPr sz="2400" dirty="0"/>
          </a:p>
          <a:p>
            <a:pPr marL="360363" lvl="0" indent="-36036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 dirty="0"/>
              <a:t>Photographs by </a:t>
            </a:r>
            <a:r>
              <a:rPr lang="en" sz="2400" u="sng" dirty="0">
                <a:hlinkClick r:id="rId4"/>
              </a:rPr>
              <a:t>Startupstockphotos</a:t>
            </a:r>
            <a:endParaRPr sz="2400" dirty="0"/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 dirty="0"/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This presentation uses the following typographies and colors:</a:t>
            </a:r>
            <a:endParaRPr sz="1800" dirty="0"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 dirty="0"/>
              <a:t>Titles: </a:t>
            </a:r>
            <a:r>
              <a:rPr lang="en" sz="1800" b="1" dirty="0"/>
              <a:t>Dosis</a:t>
            </a:r>
            <a:endParaRPr sz="1800" b="1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dirty="0"/>
              <a:t>Body copy: </a:t>
            </a:r>
            <a:r>
              <a:rPr lang="en" sz="1800" b="1" dirty="0" smtClean="0"/>
              <a:t>Roboto</a:t>
            </a:r>
            <a:endParaRPr sz="1800" b="1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download the fonts on these pages:</a:t>
            </a:r>
            <a:endParaRPr sz="18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 dirty="0">
                <a:hlinkClick r:id="rId3"/>
              </a:rPr>
              <a:t>https://www.fontsquirrel.com/fonts/dosis</a:t>
            </a:r>
            <a:endParaRPr sz="18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 dirty="0">
                <a:hlinkClick r:id="rId4"/>
              </a:rPr>
              <a:t>https://material.google.com/resources/roboto-noto-fonts.html</a:t>
            </a:r>
            <a:endParaRPr sz="18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 dirty="0"/>
              <a:t>Orange </a:t>
            </a:r>
            <a:r>
              <a:rPr lang="en" sz="1800" b="1" dirty="0" smtClean="0">
                <a:solidFill>
                  <a:srgbClr val="00B485"/>
                </a:solidFill>
              </a:rPr>
              <a:t>0 180 133</a:t>
            </a:r>
            <a:endParaRPr sz="1800" b="1" dirty="0">
              <a:solidFill>
                <a:srgbClr val="00B485"/>
              </a:solidFill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1104900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B485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dirty="0">
              <a:solidFill>
                <a:srgbClr val="00B48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3207" y="1277625"/>
            <a:ext cx="5463540" cy="3648300"/>
          </a:xfrm>
        </p:spPr>
        <p:txBody>
          <a:bodyPr/>
          <a:lstStyle/>
          <a:p>
            <a:pPr marL="361950" indent="-361950">
              <a:buClr>
                <a:srgbClr val="00B485"/>
              </a:buClr>
            </a:pPr>
            <a:r>
              <a:rPr lang="fr-CH" dirty="0" smtClean="0"/>
              <a:t>Introduction</a:t>
            </a:r>
          </a:p>
          <a:p>
            <a:pPr marL="361950" indent="-361950">
              <a:buClr>
                <a:srgbClr val="00B485"/>
              </a:buClr>
            </a:pPr>
            <a:r>
              <a:rPr lang="fr-CH" dirty="0" smtClean="0"/>
              <a:t>Déroulement du projet</a:t>
            </a:r>
          </a:p>
          <a:p>
            <a:pPr marL="361950" indent="-361950">
              <a:buClr>
                <a:srgbClr val="00B485"/>
              </a:buClr>
            </a:pPr>
            <a:r>
              <a:rPr lang="fr-CH" dirty="0" smtClean="0"/>
              <a:t>Résultat</a:t>
            </a:r>
            <a:endParaRPr lang="fr-CH" dirty="0" smtClean="0"/>
          </a:p>
          <a:p>
            <a:pPr marL="361950" indent="-361950">
              <a:buClr>
                <a:srgbClr val="00B485"/>
              </a:buClr>
            </a:pPr>
            <a:r>
              <a:rPr lang="fr-CH" dirty="0" smtClean="0"/>
              <a:t>Conclusion</a:t>
            </a:r>
          </a:p>
          <a:p>
            <a:pPr marL="361950" indent="-361950">
              <a:buClr>
                <a:srgbClr val="00B485"/>
              </a:buClr>
            </a:pPr>
            <a:r>
              <a:rPr lang="fr-CH" dirty="0" smtClean="0"/>
              <a:t>Questions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>
          <a:xfrm>
            <a:off x="8430791" y="69135"/>
            <a:ext cx="594900" cy="7317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2</a:t>
            </a:fld>
            <a:endParaRPr lang="fr-CH" dirty="0"/>
          </a:p>
        </p:txBody>
      </p:sp>
      <p:sp>
        <p:nvSpPr>
          <p:cNvPr id="8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Sommaire</a:t>
            </a:r>
            <a:endParaRPr dirty="0"/>
          </a:p>
        </p:txBody>
      </p:sp>
      <p:sp>
        <p:nvSpPr>
          <p:cNvPr id="9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100" dirty="0" smtClean="0"/>
              <a:t>Introduction</a:t>
            </a:r>
          </a:p>
          <a:p>
            <a:pPr marL="38100" indent="0">
              <a:buNone/>
            </a:pPr>
            <a:r>
              <a:rPr lang="fr-CH" sz="1100" dirty="0" smtClean="0"/>
              <a:t>Déroulement du projet</a:t>
            </a:r>
          </a:p>
          <a:p>
            <a:pPr marL="38100" indent="0">
              <a:buNone/>
            </a:pPr>
            <a:r>
              <a:rPr lang="fr-CH" sz="1100" dirty="0" smtClean="0"/>
              <a:t>Résultat</a:t>
            </a:r>
            <a:endParaRPr lang="fr-CH" sz="1100" dirty="0"/>
          </a:p>
          <a:p>
            <a:pPr marL="38100" indent="0">
              <a:buNone/>
            </a:pPr>
            <a:r>
              <a:rPr lang="fr-CH" sz="1100" dirty="0" smtClean="0"/>
              <a:t>Conclusion</a:t>
            </a:r>
          </a:p>
          <a:p>
            <a:pPr marL="38100" indent="0">
              <a:buNone/>
            </a:pPr>
            <a:r>
              <a:rPr lang="fr-CH" sz="1100" dirty="0" smtClean="0"/>
              <a:t>Questions</a:t>
            </a:r>
            <a:endParaRPr lang="fr-CH" sz="1100" dirty="0"/>
          </a:p>
        </p:txBody>
      </p:sp>
    </p:spTree>
    <p:extLst>
      <p:ext uri="{BB962C8B-B14F-4D97-AF65-F5344CB8AC3E}">
        <p14:creationId xmlns:p14="http://schemas.microsoft.com/office/powerpoint/2010/main" val="195052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75" y="1349550"/>
            <a:ext cx="34812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highlight>
                  <a:srgbClr val="FF8700"/>
                </a:highlight>
              </a:rPr>
              <a:t>EDIT IN GOOGLE SLIDES</a:t>
            </a:r>
            <a:endParaRPr sz="1400" dirty="0">
              <a:highlight>
                <a:srgbClr val="FF8700"/>
              </a:highlight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Click on the button under the presentation preview that says "Use as Google Slides Theme".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You will get a copy of this document on your Google Drive and will be able to edit, add or delete slides.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You have to be signed in to your Google account.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809306" y="1349550"/>
            <a:ext cx="38772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highlight>
                  <a:srgbClr val="FF8700"/>
                </a:highlight>
              </a:rPr>
              <a:t>EDIT IN POWERPOINT®</a:t>
            </a:r>
            <a:endParaRPr sz="1400" dirty="0">
              <a:highlight>
                <a:srgbClr val="FF8700"/>
              </a:highlight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button under the presentation preview that says "Download as PowerPoint template". You will get a .pptx file that you can edit in PowerPoint.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Remember to download and install the fonts used in this presentation (you’ll find the links to the font files needed in the </a:t>
            </a:r>
            <a:r>
              <a:rPr lang="en" sz="1400" u="sng">
                <a:hlinkClick r:id="rId3" action="ppaction://hlinksldjump"/>
              </a:rPr>
              <a:t>Presentation design slide</a:t>
            </a:r>
            <a:r>
              <a:rPr lang="en" sz="1400"/>
              <a:t>)</a:t>
            </a:r>
            <a:endParaRPr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1101375" y="3829725"/>
            <a:ext cx="7585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/>
              <a:t>More info on how to use this template at </a:t>
            </a:r>
            <a:r>
              <a:rPr lang="en" sz="1200" b="1" u="sng" dirty="0">
                <a:hlinkClick r:id="rId4"/>
              </a:rPr>
              <a:t>www.slidescarnival.com/help-use-presentation-template</a:t>
            </a:r>
            <a:endParaRPr sz="1200" b="1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This template is free to use under </a:t>
            </a:r>
            <a:r>
              <a:rPr lang="en" sz="1200" u="sng" dirty="0">
                <a:hlinkClick r:id="rId5"/>
              </a:rPr>
              <a:t>Creative Commons Attribution license</a:t>
            </a:r>
            <a:r>
              <a:rPr lang="en" sz="1200" dirty="0"/>
              <a:t>. You can keep the Credits slide or mention SlidesCarnival and other resources used in a slide footer.</a:t>
            </a:r>
            <a:endParaRPr sz="12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r>
              <a:rPr lang="en" dirty="0" smtClean="0"/>
              <a:t> /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Shape 326"/>
          <p:cNvGrpSpPr/>
          <p:nvPr/>
        </p:nvGrpSpPr>
        <p:grpSpPr>
          <a:xfrm>
            <a:off x="3303772" y="275619"/>
            <a:ext cx="342903" cy="447293"/>
            <a:chOff x="590250" y="244200"/>
            <a:chExt cx="407975" cy="532175"/>
          </a:xfrm>
        </p:grpSpPr>
        <p:sp>
          <p:nvSpPr>
            <p:cNvPr id="327" name="Shape 32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1" name="Shape 341"/>
          <p:cNvGrpSpPr/>
          <p:nvPr/>
        </p:nvGrpSpPr>
        <p:grpSpPr>
          <a:xfrm>
            <a:off x="3856464" y="341641"/>
            <a:ext cx="372594" cy="310145"/>
            <a:chOff x="1247825" y="322750"/>
            <a:chExt cx="443300" cy="369000"/>
          </a:xfrm>
        </p:grpSpPr>
        <p:sp>
          <p:nvSpPr>
            <p:cNvPr id="342" name="Shape 34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4429643" y="340107"/>
            <a:ext cx="356204" cy="313212"/>
            <a:chOff x="1929775" y="320925"/>
            <a:chExt cx="423800" cy="372650"/>
          </a:xfrm>
        </p:grpSpPr>
        <p:sp>
          <p:nvSpPr>
            <p:cNvPr id="348" name="Shape 3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3" name="Shape 353"/>
          <p:cNvSpPr/>
          <p:nvPr/>
        </p:nvSpPr>
        <p:spPr>
          <a:xfrm>
            <a:off x="5026945" y="328854"/>
            <a:ext cx="291717" cy="335738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Shape 354"/>
          <p:cNvSpPr/>
          <p:nvPr/>
        </p:nvSpPr>
        <p:spPr>
          <a:xfrm>
            <a:off x="5611913" y="329884"/>
            <a:ext cx="251793" cy="333679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5" name="Shape 355"/>
          <p:cNvGrpSpPr/>
          <p:nvPr/>
        </p:nvGrpSpPr>
        <p:grpSpPr>
          <a:xfrm>
            <a:off x="6699287" y="304785"/>
            <a:ext cx="336767" cy="383835"/>
            <a:chOff x="4630125" y="278900"/>
            <a:chExt cx="400675" cy="456675"/>
          </a:xfrm>
        </p:grpSpPr>
        <p:sp>
          <p:nvSpPr>
            <p:cNvPr id="356" name="Shape 35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0" name="Shape 360"/>
          <p:cNvSpPr/>
          <p:nvPr/>
        </p:nvSpPr>
        <p:spPr>
          <a:xfrm>
            <a:off x="7239876" y="328350"/>
            <a:ext cx="385895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1" name="Shape 361"/>
          <p:cNvGrpSpPr/>
          <p:nvPr/>
        </p:nvGrpSpPr>
        <p:grpSpPr>
          <a:xfrm>
            <a:off x="3308899" y="851341"/>
            <a:ext cx="342882" cy="418128"/>
            <a:chOff x="596350" y="929175"/>
            <a:chExt cx="407950" cy="497475"/>
          </a:xfrm>
        </p:grpSpPr>
        <p:sp>
          <p:nvSpPr>
            <p:cNvPr id="362" name="Shape 36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4433215" y="912256"/>
            <a:ext cx="349060" cy="298882"/>
            <a:chOff x="1934025" y="1001650"/>
            <a:chExt cx="415300" cy="355600"/>
          </a:xfrm>
        </p:grpSpPr>
        <p:sp>
          <p:nvSpPr>
            <p:cNvPr id="370" name="Shape 37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4" name="Shape 374"/>
          <p:cNvSpPr/>
          <p:nvPr/>
        </p:nvSpPr>
        <p:spPr>
          <a:xfrm>
            <a:off x="4997274" y="887198"/>
            <a:ext cx="351077" cy="349039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Shape 375"/>
          <p:cNvSpPr/>
          <p:nvPr/>
        </p:nvSpPr>
        <p:spPr>
          <a:xfrm>
            <a:off x="5562784" y="904597"/>
            <a:ext cx="350068" cy="314242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6" name="Shape 376"/>
          <p:cNvSpPr/>
          <p:nvPr/>
        </p:nvSpPr>
        <p:spPr>
          <a:xfrm>
            <a:off x="6132896" y="907161"/>
            <a:ext cx="339835" cy="309115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7" name="Shape 377"/>
          <p:cNvSpPr/>
          <p:nvPr/>
        </p:nvSpPr>
        <p:spPr>
          <a:xfrm>
            <a:off x="6709164" y="910229"/>
            <a:ext cx="317310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78" name="Shape 378"/>
          <p:cNvGrpSpPr/>
          <p:nvPr/>
        </p:nvGrpSpPr>
        <p:grpSpPr>
          <a:xfrm>
            <a:off x="7257610" y="889731"/>
            <a:ext cx="350068" cy="350573"/>
            <a:chOff x="5294400" y="974850"/>
            <a:chExt cx="416500" cy="417100"/>
          </a:xfrm>
        </p:grpSpPr>
        <p:sp>
          <p:nvSpPr>
            <p:cNvPr id="379" name="Shape 37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7780632" y="850332"/>
            <a:ext cx="433992" cy="422729"/>
            <a:chOff x="5916675" y="927975"/>
            <a:chExt cx="516350" cy="502950"/>
          </a:xfrm>
        </p:grpSpPr>
        <p:sp>
          <p:nvSpPr>
            <p:cNvPr id="382" name="Shape 38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3282276" y="1499745"/>
            <a:ext cx="391001" cy="264085"/>
            <a:chOff x="564675" y="1700625"/>
            <a:chExt cx="465200" cy="314200"/>
          </a:xfrm>
        </p:grpSpPr>
        <p:sp>
          <p:nvSpPr>
            <p:cNvPr id="385" name="Shape 385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8" name="Shape 388"/>
          <p:cNvGrpSpPr/>
          <p:nvPr/>
        </p:nvGrpSpPr>
        <p:grpSpPr>
          <a:xfrm>
            <a:off x="3847260" y="1435257"/>
            <a:ext cx="391001" cy="382827"/>
            <a:chOff x="1236875" y="1623900"/>
            <a:chExt cx="465200" cy="455475"/>
          </a:xfrm>
        </p:grpSpPr>
        <p:sp>
          <p:nvSpPr>
            <p:cNvPr id="389" name="Shape 38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4424515" y="1443452"/>
            <a:ext cx="366458" cy="366437"/>
            <a:chOff x="1923675" y="1633650"/>
            <a:chExt cx="436000" cy="435975"/>
          </a:xfrm>
        </p:grpSpPr>
        <p:sp>
          <p:nvSpPr>
            <p:cNvPr id="397" name="Shape 39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3" name="Shape 403"/>
          <p:cNvGrpSpPr/>
          <p:nvPr/>
        </p:nvGrpSpPr>
        <p:grpSpPr>
          <a:xfrm>
            <a:off x="4987966" y="1441918"/>
            <a:ext cx="369505" cy="369505"/>
            <a:chOff x="2594050" y="1631825"/>
            <a:chExt cx="439625" cy="439625"/>
          </a:xfrm>
        </p:grpSpPr>
        <p:sp>
          <p:nvSpPr>
            <p:cNvPr id="404" name="Shape 40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08" name="Shape 408"/>
          <p:cNvSpPr/>
          <p:nvPr/>
        </p:nvSpPr>
        <p:spPr>
          <a:xfrm>
            <a:off x="5569424" y="145834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9" name="Shape 409"/>
          <p:cNvGrpSpPr/>
          <p:nvPr/>
        </p:nvGrpSpPr>
        <p:grpSpPr>
          <a:xfrm>
            <a:off x="6152731" y="1414287"/>
            <a:ext cx="299911" cy="424768"/>
            <a:chOff x="3979850" y="1598950"/>
            <a:chExt cx="356825" cy="505375"/>
          </a:xfrm>
        </p:grpSpPr>
        <p:sp>
          <p:nvSpPr>
            <p:cNvPr id="410" name="Shape 41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6670121" y="1505376"/>
            <a:ext cx="395098" cy="242589"/>
            <a:chOff x="4595425" y="1707325"/>
            <a:chExt cx="470075" cy="288625"/>
          </a:xfrm>
        </p:grpSpPr>
        <p:sp>
          <p:nvSpPr>
            <p:cNvPr id="413" name="Shape 413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7254038" y="1446016"/>
            <a:ext cx="357234" cy="361310"/>
            <a:chOff x="5290150" y="1636700"/>
            <a:chExt cx="425025" cy="429875"/>
          </a:xfrm>
        </p:grpSpPr>
        <p:sp>
          <p:nvSpPr>
            <p:cNvPr id="419" name="Shape 41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7817992" y="1435257"/>
            <a:ext cx="359272" cy="376691"/>
            <a:chOff x="5961125" y="1623900"/>
            <a:chExt cx="427450" cy="448175"/>
          </a:xfrm>
        </p:grpSpPr>
        <p:sp>
          <p:nvSpPr>
            <p:cNvPr id="422" name="Shape 42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8370684" y="1444986"/>
            <a:ext cx="383835" cy="363369"/>
            <a:chOff x="6618700" y="1635475"/>
            <a:chExt cx="456675" cy="432325"/>
          </a:xfrm>
        </p:grpSpPr>
        <p:sp>
          <p:nvSpPr>
            <p:cNvPr id="430" name="Shape 43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3325772" y="2028398"/>
            <a:ext cx="304009" cy="326513"/>
            <a:chOff x="616425" y="2329600"/>
            <a:chExt cx="361700" cy="388475"/>
          </a:xfrm>
        </p:grpSpPr>
        <p:sp>
          <p:nvSpPr>
            <p:cNvPr id="436" name="Shape 4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3882582" y="2031466"/>
            <a:ext cx="320378" cy="320378"/>
            <a:chOff x="1278900" y="2333250"/>
            <a:chExt cx="381175" cy="381175"/>
          </a:xfrm>
        </p:grpSpPr>
        <p:sp>
          <p:nvSpPr>
            <p:cNvPr id="445" name="Shape 4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4447545" y="2031466"/>
            <a:ext cx="320399" cy="320378"/>
            <a:chOff x="1951075" y="2333250"/>
            <a:chExt cx="381200" cy="381175"/>
          </a:xfrm>
        </p:grpSpPr>
        <p:sp>
          <p:nvSpPr>
            <p:cNvPr id="450" name="Shape 45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5012529" y="2031466"/>
            <a:ext cx="320378" cy="320378"/>
            <a:chOff x="2623275" y="2333250"/>
            <a:chExt cx="381175" cy="381175"/>
          </a:xfrm>
        </p:grpSpPr>
        <p:sp>
          <p:nvSpPr>
            <p:cNvPr id="455" name="Shape 455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5652234" y="1976203"/>
            <a:ext cx="170937" cy="426827"/>
            <a:chOff x="3384375" y="2267500"/>
            <a:chExt cx="203375" cy="507825"/>
          </a:xfrm>
        </p:grpSpPr>
        <p:sp>
          <p:nvSpPr>
            <p:cNvPr id="460" name="Shape 46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463" name="Shape 463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6230015" y="1978241"/>
            <a:ext cx="145343" cy="422729"/>
            <a:chOff x="4071800" y="2269925"/>
            <a:chExt cx="172925" cy="502950"/>
          </a:xfrm>
        </p:grpSpPr>
        <p:sp>
          <p:nvSpPr>
            <p:cNvPr id="466" name="Shape 46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8" name="Shape 468"/>
          <p:cNvSpPr/>
          <p:nvPr/>
        </p:nvSpPr>
        <p:spPr>
          <a:xfrm>
            <a:off x="7272636" y="2022841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9" name="Shape 469"/>
          <p:cNvGrpSpPr/>
          <p:nvPr/>
        </p:nvGrpSpPr>
        <p:grpSpPr>
          <a:xfrm>
            <a:off x="7827721" y="2028902"/>
            <a:ext cx="345971" cy="325505"/>
            <a:chOff x="5972700" y="2330200"/>
            <a:chExt cx="411625" cy="387275"/>
          </a:xfrm>
        </p:grpSpPr>
        <p:sp>
          <p:nvSpPr>
            <p:cNvPr id="470" name="Shape 47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423018" y="2557031"/>
            <a:ext cx="109538" cy="399195"/>
            <a:chOff x="732125" y="2958550"/>
            <a:chExt cx="130325" cy="474950"/>
          </a:xfrm>
        </p:grpSpPr>
        <p:sp>
          <p:nvSpPr>
            <p:cNvPr id="473" name="Shape 47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1" name="Shape 481"/>
          <p:cNvSpPr/>
          <p:nvPr/>
        </p:nvSpPr>
        <p:spPr>
          <a:xfrm>
            <a:off x="4439938" y="2541260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Shape 482"/>
          <p:cNvSpPr/>
          <p:nvPr/>
        </p:nvSpPr>
        <p:spPr>
          <a:xfrm>
            <a:off x="3918430" y="2541260"/>
            <a:ext cx="248746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83" name="Shape 483"/>
          <p:cNvGrpSpPr/>
          <p:nvPr/>
        </p:nvGrpSpPr>
        <p:grpSpPr>
          <a:xfrm>
            <a:off x="4978762" y="2569827"/>
            <a:ext cx="387933" cy="367467"/>
            <a:chOff x="2583100" y="2973775"/>
            <a:chExt cx="461550" cy="437200"/>
          </a:xfrm>
        </p:grpSpPr>
        <p:sp>
          <p:nvSpPr>
            <p:cNvPr id="484" name="Shape 48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6" name="Shape 486"/>
          <p:cNvSpPr/>
          <p:nvPr/>
        </p:nvSpPr>
        <p:spPr>
          <a:xfrm>
            <a:off x="6689706" y="2578622"/>
            <a:ext cx="356204" cy="356204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87" name="Shape 487"/>
          <p:cNvGrpSpPr/>
          <p:nvPr/>
        </p:nvGrpSpPr>
        <p:grpSpPr>
          <a:xfrm>
            <a:off x="7218211" y="2597984"/>
            <a:ext cx="435022" cy="323445"/>
            <a:chOff x="5247525" y="3007275"/>
            <a:chExt cx="517575" cy="384825"/>
          </a:xfrm>
        </p:grpSpPr>
        <p:sp>
          <p:nvSpPr>
            <p:cNvPr id="488" name="Shape 48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6129197" y="2579556"/>
            <a:ext cx="342882" cy="350068"/>
            <a:chOff x="3951850" y="2985350"/>
            <a:chExt cx="407950" cy="416500"/>
          </a:xfrm>
        </p:grpSpPr>
        <p:sp>
          <p:nvSpPr>
            <p:cNvPr id="491" name="Shape 4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3285869" y="3169104"/>
            <a:ext cx="397136" cy="305017"/>
            <a:chOff x="568950" y="3686775"/>
            <a:chExt cx="472500" cy="362900"/>
          </a:xfrm>
        </p:grpSpPr>
        <p:sp>
          <p:nvSpPr>
            <p:cNvPr id="496" name="Shape 49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9" name="Shape 499"/>
          <p:cNvSpPr/>
          <p:nvPr/>
        </p:nvSpPr>
        <p:spPr>
          <a:xfrm>
            <a:off x="7862711" y="2562252"/>
            <a:ext cx="270221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00" name="Shape 500"/>
          <p:cNvGrpSpPr/>
          <p:nvPr/>
        </p:nvGrpSpPr>
        <p:grpSpPr>
          <a:xfrm>
            <a:off x="3853921" y="3194697"/>
            <a:ext cx="377700" cy="253852"/>
            <a:chOff x="1244800" y="3717225"/>
            <a:chExt cx="449375" cy="302025"/>
          </a:xfrm>
        </p:grpSpPr>
        <p:sp>
          <p:nvSpPr>
            <p:cNvPr id="501" name="Shape 50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4424011" y="3175239"/>
            <a:ext cx="367467" cy="287115"/>
            <a:chOff x="1923075" y="3694075"/>
            <a:chExt cx="437200" cy="341600"/>
          </a:xfrm>
        </p:grpSpPr>
        <p:sp>
          <p:nvSpPr>
            <p:cNvPr id="508" name="Shape 50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4992567" y="3170638"/>
            <a:ext cx="360301" cy="295814"/>
            <a:chOff x="2599525" y="3688600"/>
            <a:chExt cx="428675" cy="351950"/>
          </a:xfrm>
        </p:grpSpPr>
        <p:sp>
          <p:nvSpPr>
            <p:cNvPr id="518" name="Shape 51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5574950" y="3150171"/>
            <a:ext cx="333700" cy="329077"/>
            <a:chOff x="3292425" y="3664250"/>
            <a:chExt cx="397025" cy="391525"/>
          </a:xfrm>
        </p:grpSpPr>
        <p:sp>
          <p:nvSpPr>
            <p:cNvPr id="522" name="Shape 52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6112807" y="3192638"/>
            <a:ext cx="369526" cy="268183"/>
            <a:chOff x="3932350" y="3714775"/>
            <a:chExt cx="439650" cy="319075"/>
          </a:xfrm>
        </p:grpSpPr>
        <p:sp>
          <p:nvSpPr>
            <p:cNvPr id="526" name="Shape 52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Shape 5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Shape 52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Shape 53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6677791" y="3192638"/>
            <a:ext cx="369505" cy="268183"/>
            <a:chOff x="4604550" y="3714775"/>
            <a:chExt cx="439625" cy="319075"/>
          </a:xfrm>
        </p:grpSpPr>
        <p:sp>
          <p:nvSpPr>
            <p:cNvPr id="532" name="Shape 53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Shape 53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7256076" y="3165006"/>
            <a:ext cx="353136" cy="313738"/>
            <a:chOff x="5292575" y="3681900"/>
            <a:chExt cx="420150" cy="373275"/>
          </a:xfrm>
        </p:grpSpPr>
        <p:sp>
          <p:nvSpPr>
            <p:cNvPr id="535" name="Shape 53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Shape 53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Shape 5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Shape 5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Shape 5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Shape 54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Shape 54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7801098" y="3125082"/>
            <a:ext cx="393060" cy="393060"/>
            <a:chOff x="5941025" y="3634400"/>
            <a:chExt cx="467650" cy="467650"/>
          </a:xfrm>
        </p:grpSpPr>
        <p:sp>
          <p:nvSpPr>
            <p:cNvPr id="543" name="Shape 54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Shape 54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Shape 54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Shape 54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Shape 54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Shape 5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8391171" y="3150171"/>
            <a:ext cx="342882" cy="342903"/>
            <a:chOff x="6643075" y="3664250"/>
            <a:chExt cx="407950" cy="407975"/>
          </a:xfrm>
        </p:grpSpPr>
        <p:sp>
          <p:nvSpPr>
            <p:cNvPr id="550" name="Shape 55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Shape 55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3292005" y="3700825"/>
            <a:ext cx="371564" cy="371543"/>
            <a:chOff x="576250" y="4319400"/>
            <a:chExt cx="442075" cy="442050"/>
          </a:xfrm>
        </p:grpSpPr>
        <p:sp>
          <p:nvSpPr>
            <p:cNvPr id="553" name="Shape 55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Shape 55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Shape 55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7" name="Shape 557"/>
          <p:cNvSpPr/>
          <p:nvPr/>
        </p:nvSpPr>
        <p:spPr>
          <a:xfrm>
            <a:off x="3841668" y="377312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8" name="Shape 558"/>
          <p:cNvSpPr/>
          <p:nvPr/>
        </p:nvSpPr>
        <p:spPr>
          <a:xfrm>
            <a:off x="6132391" y="3716303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9" name="Shape 559"/>
          <p:cNvSpPr/>
          <p:nvPr/>
        </p:nvSpPr>
        <p:spPr>
          <a:xfrm>
            <a:off x="5567386" y="3737799"/>
            <a:ext cx="340844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0" name="Shape 560"/>
          <p:cNvSpPr/>
          <p:nvPr/>
        </p:nvSpPr>
        <p:spPr>
          <a:xfrm>
            <a:off x="6695863" y="3714769"/>
            <a:ext cx="343912" cy="34393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1" name="Shape 561"/>
          <p:cNvGrpSpPr/>
          <p:nvPr/>
        </p:nvGrpSpPr>
        <p:grpSpPr>
          <a:xfrm>
            <a:off x="7235610" y="3719757"/>
            <a:ext cx="394068" cy="325505"/>
            <a:chOff x="5268225" y="4341925"/>
            <a:chExt cx="468850" cy="387275"/>
          </a:xfrm>
        </p:grpSpPr>
        <p:sp>
          <p:nvSpPr>
            <p:cNvPr id="562" name="Shape 562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Shape 563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Shape 56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Shape 565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Shape 56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Shape 56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Shape 56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Shape 56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7820556" y="3709524"/>
            <a:ext cx="354145" cy="354145"/>
            <a:chOff x="5964175" y="4329750"/>
            <a:chExt cx="421350" cy="421350"/>
          </a:xfrm>
        </p:grpSpPr>
        <p:sp>
          <p:nvSpPr>
            <p:cNvPr id="571" name="Shape 57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Shape 572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3856464" y="4274508"/>
            <a:ext cx="372594" cy="360301"/>
            <a:chOff x="1247825" y="5001950"/>
            <a:chExt cx="443300" cy="428675"/>
          </a:xfrm>
        </p:grpSpPr>
        <p:sp>
          <p:nvSpPr>
            <p:cNvPr id="574" name="Shape 57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Shape 57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Shape 57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Shape 57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0" name="Shape 580"/>
          <p:cNvGrpSpPr/>
          <p:nvPr/>
        </p:nvGrpSpPr>
        <p:grpSpPr>
          <a:xfrm>
            <a:off x="4454710" y="4256585"/>
            <a:ext cx="306068" cy="389992"/>
            <a:chOff x="1959600" y="4980625"/>
            <a:chExt cx="364150" cy="464000"/>
          </a:xfrm>
        </p:grpSpPr>
        <p:sp>
          <p:nvSpPr>
            <p:cNvPr id="581" name="Shape 58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Shape 58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Shape 58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Shape 58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Shape 585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Shape 58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4997190" y="4271440"/>
            <a:ext cx="351077" cy="360806"/>
            <a:chOff x="2605025" y="4998300"/>
            <a:chExt cx="417700" cy="429275"/>
          </a:xfrm>
        </p:grpSpPr>
        <p:sp>
          <p:nvSpPr>
            <p:cNvPr id="589" name="Shape 58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Shape 59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Shape 59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5527882" y="4274508"/>
            <a:ext cx="419662" cy="349543"/>
            <a:chOff x="3236425" y="5001950"/>
            <a:chExt cx="499300" cy="415875"/>
          </a:xfrm>
        </p:grpSpPr>
        <p:sp>
          <p:nvSpPr>
            <p:cNvPr id="593" name="Shape 59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Shape 59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Shape 595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Shape 59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Shape 59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Shape 59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6143002" y="4256585"/>
            <a:ext cx="319369" cy="380263"/>
            <a:chOff x="3968275" y="4980625"/>
            <a:chExt cx="379975" cy="452425"/>
          </a:xfrm>
        </p:grpSpPr>
        <p:sp>
          <p:nvSpPr>
            <p:cNvPr id="600" name="Shape 60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Shape 60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Shape 602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3" name="Shape 603"/>
          <p:cNvGrpSpPr/>
          <p:nvPr/>
        </p:nvGrpSpPr>
        <p:grpSpPr>
          <a:xfrm>
            <a:off x="7798535" y="4341538"/>
            <a:ext cx="404323" cy="220085"/>
            <a:chOff x="5937975" y="5081700"/>
            <a:chExt cx="481050" cy="261850"/>
          </a:xfrm>
        </p:grpSpPr>
        <p:sp>
          <p:nvSpPr>
            <p:cNvPr id="604" name="Shape 60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Shape 605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Shape 60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8416743" y="4299072"/>
            <a:ext cx="290183" cy="333679"/>
            <a:chOff x="6673500" y="5031175"/>
            <a:chExt cx="345250" cy="397000"/>
          </a:xfrm>
        </p:grpSpPr>
        <p:sp>
          <p:nvSpPr>
            <p:cNvPr id="608" name="Shape 60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Shape 60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Shape 61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Shape 61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Shape 612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6108730" y="323717"/>
            <a:ext cx="387933" cy="345971"/>
            <a:chOff x="3927500" y="301425"/>
            <a:chExt cx="461550" cy="411625"/>
          </a:xfrm>
        </p:grpSpPr>
        <p:sp>
          <p:nvSpPr>
            <p:cNvPr id="614" name="Shape 61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Shape 61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Shape 61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Shape 61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Shape 61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Shape 61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Shape 62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Shape 62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Shape 622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Shape 623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Shape 62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Shape 62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Shape 62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Shape 62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Shape 62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Shape 62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Shape 63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Shape 63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Shape 632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Shape 633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Shape 63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Shape 63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Shape 63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Shape 6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Shape 6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Shape 6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Shape 64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1" name="Shape 641"/>
          <p:cNvGrpSpPr/>
          <p:nvPr/>
        </p:nvGrpSpPr>
        <p:grpSpPr>
          <a:xfrm>
            <a:off x="8396277" y="330378"/>
            <a:ext cx="332670" cy="332670"/>
            <a:chOff x="6649150" y="309350"/>
            <a:chExt cx="395800" cy="395800"/>
          </a:xfrm>
        </p:grpSpPr>
        <p:sp>
          <p:nvSpPr>
            <p:cNvPr id="642" name="Shape 64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Shape 64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Shape 64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Shape 64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Shape 64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Shape 64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Shape 6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Shape 6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Shape 65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Shape 65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Shape 65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Shape 65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Shape 65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Shape 65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Shape 65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Shape 65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Shape 65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Shape 65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Shape 66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Shape 66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Shape 66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Shape 66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Shape 66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65" name="Shape 665"/>
          <p:cNvGrpSpPr/>
          <p:nvPr/>
        </p:nvGrpSpPr>
        <p:grpSpPr>
          <a:xfrm>
            <a:off x="7828730" y="338048"/>
            <a:ext cx="337797" cy="319873"/>
            <a:chOff x="5973900" y="318475"/>
            <a:chExt cx="401900" cy="380575"/>
          </a:xfrm>
        </p:grpSpPr>
        <p:sp>
          <p:nvSpPr>
            <p:cNvPr id="666" name="Shape 66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Shape 66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Shape 66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Shape 66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Shape 67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Shape 67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Shape 67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Shape 67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Shape 67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Shape 67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3873883" y="851341"/>
            <a:ext cx="342882" cy="418128"/>
            <a:chOff x="1268550" y="929175"/>
            <a:chExt cx="407950" cy="497475"/>
          </a:xfrm>
        </p:grpSpPr>
        <p:sp>
          <p:nvSpPr>
            <p:cNvPr id="681" name="Shape 68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Shape 683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8359947" y="867205"/>
            <a:ext cx="405331" cy="388962"/>
            <a:chOff x="6605925" y="948050"/>
            <a:chExt cx="482250" cy="462775"/>
          </a:xfrm>
        </p:grpSpPr>
        <p:sp>
          <p:nvSpPr>
            <p:cNvPr id="685" name="Shape 685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Shape 68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8454629" y="2019174"/>
            <a:ext cx="215966" cy="342399"/>
            <a:chOff x="6718575" y="2318625"/>
            <a:chExt cx="256950" cy="407375"/>
          </a:xfrm>
        </p:grpSpPr>
        <p:sp>
          <p:nvSpPr>
            <p:cNvPr id="692" name="Shape 69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Shape 69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Shape 69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Shape 69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Shape 69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Shape 69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5556018" y="2646082"/>
            <a:ext cx="363369" cy="221115"/>
            <a:chOff x="3269900" y="3064500"/>
            <a:chExt cx="432325" cy="263075"/>
          </a:xfrm>
        </p:grpSpPr>
        <p:sp>
          <p:nvSpPr>
            <p:cNvPr id="701" name="Shape 70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Shape 70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Shape 70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8430044" y="2578526"/>
            <a:ext cx="265115" cy="372594"/>
            <a:chOff x="6689325" y="2984125"/>
            <a:chExt cx="315425" cy="443300"/>
          </a:xfrm>
        </p:grpSpPr>
        <p:sp>
          <p:nvSpPr>
            <p:cNvPr id="705" name="Shape 705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Shape 70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Shape 70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Shape 70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Shape 70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0" name="Shape 710"/>
          <p:cNvGrpSpPr/>
          <p:nvPr/>
        </p:nvGrpSpPr>
        <p:grpSpPr>
          <a:xfrm>
            <a:off x="4478770" y="3673194"/>
            <a:ext cx="256416" cy="414535"/>
            <a:chOff x="1988225" y="4286525"/>
            <a:chExt cx="305075" cy="493200"/>
          </a:xfrm>
        </p:grpSpPr>
        <p:sp>
          <p:nvSpPr>
            <p:cNvPr id="711" name="Shape 71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Shape 71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Shape 713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Shape 71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Shape 715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Shape 71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Shape 71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8" name="Shape 718"/>
          <p:cNvGrpSpPr/>
          <p:nvPr/>
        </p:nvGrpSpPr>
        <p:grpSpPr>
          <a:xfrm>
            <a:off x="5022762" y="3702359"/>
            <a:ext cx="309640" cy="392030"/>
            <a:chOff x="2635450" y="4321225"/>
            <a:chExt cx="368400" cy="466425"/>
          </a:xfrm>
        </p:grpSpPr>
        <p:sp>
          <p:nvSpPr>
            <p:cNvPr id="719" name="Shape 71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Shape 72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Shape 72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Shape 72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Shape 72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5" name="Shape 725"/>
          <p:cNvGrpSpPr/>
          <p:nvPr/>
        </p:nvGrpSpPr>
        <p:grpSpPr>
          <a:xfrm>
            <a:off x="8391171" y="3692630"/>
            <a:ext cx="342882" cy="383835"/>
            <a:chOff x="6643075" y="4309650"/>
            <a:chExt cx="407950" cy="456675"/>
          </a:xfrm>
        </p:grpSpPr>
        <p:sp>
          <p:nvSpPr>
            <p:cNvPr id="726" name="Shape 72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Shape 72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Shape 72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Shape 72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Shape 73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Shape 732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Shape 73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7206444" y="4234585"/>
            <a:ext cx="452420" cy="433992"/>
            <a:chOff x="5233525" y="4954450"/>
            <a:chExt cx="538275" cy="516350"/>
          </a:xfrm>
        </p:grpSpPr>
        <p:sp>
          <p:nvSpPr>
            <p:cNvPr id="736" name="Shape 73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Shape 7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Shape 7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Shape 7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Shape 7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Shape 7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Shape 7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Shape 7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Shape 74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Shape 74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7" name="Shape 747"/>
          <p:cNvGrpSpPr/>
          <p:nvPr/>
        </p:nvGrpSpPr>
        <p:grpSpPr>
          <a:xfrm>
            <a:off x="6637363" y="4242254"/>
            <a:ext cx="460615" cy="418653"/>
            <a:chOff x="4556450" y="4963575"/>
            <a:chExt cx="548025" cy="498100"/>
          </a:xfrm>
        </p:grpSpPr>
        <p:sp>
          <p:nvSpPr>
            <p:cNvPr id="748" name="Shape 7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Shape 7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Shape 75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Shape 75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Shape 75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3254645" y="4332839"/>
            <a:ext cx="445255" cy="246182"/>
            <a:chOff x="531800" y="5071350"/>
            <a:chExt cx="529750" cy="292900"/>
          </a:xfrm>
        </p:grpSpPr>
        <p:sp>
          <p:nvSpPr>
            <p:cNvPr id="754" name="Shape 75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Shape 75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Shape 76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62" name="Shape 762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3" name="Shape 763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764" name="Shape 76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Shape 76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606914" y="3394077"/>
            <a:ext cx="1079481" cy="1051467"/>
            <a:chOff x="5916675" y="927975"/>
            <a:chExt cx="516350" cy="502950"/>
          </a:xfrm>
        </p:grpSpPr>
        <p:sp>
          <p:nvSpPr>
            <p:cNvPr id="767" name="Shape 76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Shape 76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607057" y="2688175"/>
            <a:ext cx="433992" cy="422729"/>
            <a:chOff x="5916675" y="927975"/>
            <a:chExt cx="516350" cy="502950"/>
          </a:xfrm>
        </p:grpSpPr>
        <p:sp>
          <p:nvSpPr>
            <p:cNvPr id="770" name="Shape 77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Shape 77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72" name="Shape 772"/>
          <p:cNvSpPr/>
          <p:nvPr/>
        </p:nvSpPr>
        <p:spPr>
          <a:xfrm>
            <a:off x="1683055" y="29245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3" name="Shape 773"/>
          <p:cNvSpPr/>
          <p:nvPr/>
        </p:nvSpPr>
        <p:spPr>
          <a:xfrm>
            <a:off x="799218" y="29245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4" name="Shape 774"/>
          <p:cNvSpPr/>
          <p:nvPr/>
        </p:nvSpPr>
        <p:spPr>
          <a:xfrm>
            <a:off x="1084753" y="3982090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21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/>
        </p:nvSpPr>
        <p:spPr>
          <a:xfrm>
            <a:off x="239245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Shape 780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870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  <a:endParaRPr sz="2400" dirty="0">
              <a:solidFill>
                <a:srgbClr val="FF8700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Shape 781"/>
          <p:cNvSpPr txBox="1"/>
          <p:nvPr/>
        </p:nvSpPr>
        <p:spPr>
          <a:xfrm>
            <a:off x="8775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8700"/>
                </a:solidFill>
              </a:rPr>
              <a:t>😉</a:t>
            </a:r>
            <a:endParaRPr sz="9600" dirty="0">
              <a:solidFill>
                <a:srgbClr val="FF87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22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37268" y="2987188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1.Introduction</a:t>
            </a:r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3</a:t>
            </a:fld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5114925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361950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endParaRPr sz="2400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idx="12"/>
          </p:nvPr>
        </p:nvSpPr>
        <p:spPr>
          <a:xfrm>
            <a:off x="8430791" y="69135"/>
            <a:ext cx="594900" cy="7317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4</a:t>
            </a:fld>
            <a:endParaRPr lang="fr-CH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100" dirty="0" smtClean="0">
                <a:solidFill>
                  <a:srgbClr val="00B485"/>
                </a:solidFill>
              </a:rPr>
              <a:t>Introduction</a:t>
            </a:r>
          </a:p>
          <a:p>
            <a:pPr marL="38100" indent="0">
              <a:buNone/>
            </a:pPr>
            <a:r>
              <a:rPr lang="fr-CH" sz="1100" dirty="0" smtClean="0"/>
              <a:t>Déroulement du projet</a:t>
            </a:r>
          </a:p>
          <a:p>
            <a:pPr marL="38100" indent="0">
              <a:buNone/>
            </a:pPr>
            <a:r>
              <a:rPr lang="fr-CH" sz="1100" dirty="0" smtClean="0"/>
              <a:t>Résultat</a:t>
            </a:r>
            <a:endParaRPr lang="fr-CH" sz="1100" dirty="0"/>
          </a:p>
          <a:p>
            <a:pPr marL="38100" indent="0">
              <a:buNone/>
            </a:pPr>
            <a:r>
              <a:rPr lang="fr-CH" sz="1100" dirty="0" smtClean="0"/>
              <a:t>Conclusion</a:t>
            </a:r>
          </a:p>
          <a:p>
            <a:pPr marL="38100" indent="0">
              <a:buNone/>
            </a:pPr>
            <a:r>
              <a:rPr lang="fr-CH" sz="1100" dirty="0" smtClean="0"/>
              <a:t>Questions</a:t>
            </a:r>
            <a:endParaRPr lang="fr-CH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5</a:t>
            </a:fld>
            <a:endParaRPr lang="fr-CH" dirty="0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100" dirty="0" smtClean="0"/>
              <a:t>Introduction</a:t>
            </a:r>
          </a:p>
          <a:p>
            <a:pPr marL="38100" indent="0">
              <a:buNone/>
            </a:pPr>
            <a:r>
              <a:rPr lang="fr-CH" sz="1100" dirty="0" smtClean="0">
                <a:solidFill>
                  <a:srgbClr val="00B485"/>
                </a:solidFill>
              </a:rPr>
              <a:t>Déroulement du projet</a:t>
            </a:r>
          </a:p>
          <a:p>
            <a:pPr marL="38100" indent="0">
              <a:buNone/>
            </a:pPr>
            <a:r>
              <a:rPr lang="fr-CH" sz="1100" dirty="0" smtClean="0"/>
              <a:t>Résultat</a:t>
            </a:r>
            <a:endParaRPr lang="fr-CH" sz="1100" dirty="0"/>
          </a:p>
          <a:p>
            <a:pPr marL="38100" indent="0">
              <a:buNone/>
            </a:pPr>
            <a:r>
              <a:rPr lang="fr-CH" sz="1100" dirty="0" smtClean="0"/>
              <a:t>Conclusion</a:t>
            </a:r>
          </a:p>
          <a:p>
            <a:pPr marL="38100" indent="0">
              <a:buNone/>
            </a:pPr>
            <a:r>
              <a:rPr lang="fr-CH" sz="1100" dirty="0" smtClean="0"/>
              <a:t>Questions</a:t>
            </a:r>
            <a:endParaRPr lang="fr-CH" sz="1100" dirty="0"/>
          </a:p>
        </p:txBody>
      </p:sp>
      <p:sp>
        <p:nvSpPr>
          <p:cNvPr id="6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5114925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361950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endParaRPr sz="2400" dirty="0"/>
          </a:p>
        </p:txBody>
      </p:sp>
      <p:sp>
        <p:nvSpPr>
          <p:cNvPr id="8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Déroulement du projet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91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00B485"/>
                </a:solidFill>
              </a:rPr>
              <a:t>BIG CONCEPT</a:t>
            </a:r>
            <a:endParaRPr sz="7200" dirty="0">
              <a:solidFill>
                <a:srgbClr val="00B485"/>
              </a:solidFill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Bring the attention of your audience over a key concept using icons or illustrations</a:t>
            </a:r>
            <a:endParaRPr sz="2400"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Résultat</a:t>
            </a:r>
            <a:endParaRPr dirty="0"/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>
          <a:xfrm>
            <a:off x="8430791" y="69135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fr-CH" smtClean="0"/>
              <a:pPr/>
              <a:t>7</a:t>
            </a:fld>
            <a:endParaRPr lang="fr-CH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100" dirty="0" smtClean="0"/>
              <a:t>Introduction</a:t>
            </a:r>
          </a:p>
          <a:p>
            <a:pPr marL="38100" indent="0">
              <a:buNone/>
            </a:pPr>
            <a:r>
              <a:rPr lang="fr-CH" sz="1100" dirty="0" smtClean="0"/>
              <a:t>Déroulement du projet</a:t>
            </a:r>
          </a:p>
          <a:p>
            <a:pPr marL="38100" indent="0">
              <a:buNone/>
            </a:pPr>
            <a:r>
              <a:rPr lang="fr-CH" sz="1100" dirty="0" smtClean="0">
                <a:solidFill>
                  <a:srgbClr val="00B485"/>
                </a:solidFill>
              </a:rPr>
              <a:t>Résultat</a:t>
            </a:r>
            <a:endParaRPr lang="fr-CH" sz="1100" dirty="0">
              <a:solidFill>
                <a:srgbClr val="00B485"/>
              </a:solidFill>
            </a:endParaRPr>
          </a:p>
          <a:p>
            <a:pPr marL="38100" indent="0">
              <a:buNone/>
            </a:pPr>
            <a:r>
              <a:rPr lang="fr-CH" sz="1100" dirty="0" smtClean="0"/>
              <a:t>Conclusion</a:t>
            </a:r>
          </a:p>
          <a:p>
            <a:pPr marL="38100" indent="0">
              <a:buNone/>
            </a:pPr>
            <a:r>
              <a:rPr lang="fr-CH" sz="1100" dirty="0" smtClean="0"/>
              <a:t>Questions</a:t>
            </a:r>
            <a:endParaRPr lang="fr-CH" sz="11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7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176" name="Shape 176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r>
              <a:rPr lang="en"/>
              <a:t> USE BIG IMAGE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9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2002</TotalTime>
  <Words>768</Words>
  <Application>Microsoft Office PowerPoint</Application>
  <PresentationFormat>Affichage à l'écran (16:9)</PresentationFormat>
  <Paragraphs>154</Paragraphs>
  <Slides>22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Dosis</vt:lpstr>
      <vt:lpstr>Roboto</vt:lpstr>
      <vt:lpstr>William template</vt:lpstr>
      <vt:lpstr>Présentation de TPI</vt:lpstr>
      <vt:lpstr>Sommaire</vt:lpstr>
      <vt:lpstr>1.Introduction</vt:lpstr>
      <vt:lpstr>Introduction</vt:lpstr>
      <vt:lpstr>Déroulement du projet</vt:lpstr>
      <vt:lpstr>BIG CONCEPT</vt:lpstr>
      <vt:lpstr>Résultat</vt:lpstr>
      <vt:lpstr>In two or three columns</vt:lpstr>
      <vt:lpstr>Want big impact? USE BIG IMAGE</vt:lpstr>
      <vt:lpstr>Use charts to explain your ideas</vt:lpstr>
      <vt:lpstr>And tables to compare data</vt:lpstr>
      <vt:lpstr>Our process is easy</vt:lpstr>
      <vt:lpstr>Let’s review some concepts</vt:lpstr>
      <vt:lpstr>Présentation PowerPoint</vt:lpstr>
      <vt:lpstr>Présentation PowerPoint</vt:lpstr>
      <vt:lpstr>Conclusion</vt:lpstr>
      <vt:lpstr>THANKS!</vt:lpstr>
      <vt:lpstr>Credits</vt:lpstr>
      <vt:lpstr>Presentation design</vt:lpstr>
      <vt:lpstr>Instructions for use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Carbonara Christian</cp:lastModifiedBy>
  <cp:revision>113</cp:revision>
  <dcterms:modified xsi:type="dcterms:W3CDTF">2018-06-15T14:19:13Z</dcterms:modified>
</cp:coreProperties>
</file>