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59" r:id="rId4"/>
    <p:sldId id="261" r:id="rId5"/>
    <p:sldId id="286" r:id="rId6"/>
    <p:sldId id="287" r:id="rId7"/>
    <p:sldId id="262" r:id="rId8"/>
    <p:sldId id="263" r:id="rId9"/>
    <p:sldId id="264" r:id="rId10"/>
    <p:sldId id="266" r:id="rId11"/>
    <p:sldId id="267" r:id="rId12"/>
    <p:sldId id="268" r:id="rId13"/>
    <p:sldId id="272" r:id="rId14"/>
    <p:sldId id="273" r:id="rId15"/>
    <p:sldId id="274" r:id="rId16"/>
    <p:sldId id="278" r:id="rId17"/>
    <p:sldId id="285" r:id="rId18"/>
    <p:sldId id="279" r:id="rId19"/>
    <p:sldId id="280" r:id="rId20"/>
    <p:sldId id="281" r:id="rId21"/>
    <p:sldId id="257" r:id="rId22"/>
    <p:sldId id="282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5"/>
    <a:srgbClr val="00D09A"/>
    <a:srgbClr val="01F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66C14-DD89-40C7-8488-12F5CFC4AFF5}">
  <a:tblStyle styleId="{12F66C14-DD89-40C7-8488-12F5CFC4A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9" autoAdjust="0"/>
  </p:normalViewPr>
  <p:slideViewPr>
    <p:cSldViewPr snapToGrid="0">
      <p:cViewPr>
        <p:scale>
          <a:sx n="110" d="100"/>
          <a:sy n="110" d="100"/>
        </p:scale>
        <p:origin x="17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1E506-E00F-4D8A-8BC1-7A59864B58FB}" type="datetimeFigureOut">
              <a:rPr lang="fr-CH" smtClean="0"/>
              <a:t>18.06.2018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05B8D-4526-49EA-97D5-C678FF52D785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51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5038725" y="-85725"/>
            <a:ext cx="4162425" cy="5267325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B485">
              <a:alpha val="8500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 flipH="1">
            <a:off x="463508" y="-18151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B48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112230" y="-152400"/>
            <a:ext cx="4114800" cy="53721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Shape 34"/>
          <p:cNvSpPr/>
          <p:nvPr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2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31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2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 dirty="0"/>
          </a:p>
        </p:txBody>
      </p:sp>
      <p:sp>
        <p:nvSpPr>
          <p:cNvPr id="12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userDrawn="1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4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9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0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 dirty="0"/>
          </a:p>
        </p:txBody>
      </p:sp>
      <p:sp>
        <p:nvSpPr>
          <p:cNvPr id="21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6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7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userDrawn="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9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3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4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56007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-810510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4107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15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B485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rtupstockphoto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terial.google.com/resources/roboto-noto-fonts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2264228"/>
            <a:ext cx="5238600" cy="1755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de TPI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47313" y="413205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753350" y="4132053"/>
            <a:ext cx="107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18.06.2018</a:t>
            </a:r>
            <a:endParaRPr lang="fr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10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00B485">
              <a:alpha val="8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 dirty="0"/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1748861366"/>
              </p:ext>
            </p:extLst>
          </p:nvPr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{12F66C14-DD89-40C7-8488-12F5CFC4AFF5}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B4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dirty="0">
                        <a:solidFill>
                          <a:srgbClr val="00B4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245" name="Shape 245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485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 dirty="0">
              <a:solidFill>
                <a:srgbClr val="00B4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267" name="Shape 26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Shape 297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 dirty="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Show and explain your web, app or software projects using these gadget templates.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77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00B485"/>
                </a:solidFill>
              </a:rPr>
              <a:t>THANKS!</a:t>
            </a:r>
            <a:endParaRPr sz="6000" dirty="0">
              <a:solidFill>
                <a:srgbClr val="00B485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@username &amp; user@mail.me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Presentation template by </a:t>
            </a:r>
            <a:r>
              <a:rPr lang="en" sz="2400" u="sng" dirty="0">
                <a:hlinkClick r:id="rId3"/>
              </a:rPr>
              <a:t>SlidesCarnival</a:t>
            </a:r>
            <a:endParaRPr sz="2400" dirty="0"/>
          </a:p>
          <a:p>
            <a:pPr marL="360363" lvl="0" indent="-36036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/>
              <a:t>Photographs by </a:t>
            </a:r>
            <a:r>
              <a:rPr lang="en" sz="2400" u="sng" dirty="0">
                <a:hlinkClick r:id="rId4"/>
              </a:rPr>
              <a:t>Startupstockphotos</a:t>
            </a:r>
            <a:endParaRPr sz="2400" dirty="0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5463540" cy="3648300"/>
          </a:xfrm>
        </p:spPr>
        <p:txBody>
          <a:bodyPr/>
          <a:lstStyle/>
          <a:p>
            <a:pPr marL="361950" indent="-361950">
              <a:buClr>
                <a:srgbClr val="00B485"/>
              </a:buClr>
            </a:pPr>
            <a:r>
              <a:rPr lang="fr-CH" dirty="0" smtClean="0"/>
              <a:t>Introduction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Déroulement du </a:t>
            </a:r>
            <a:r>
              <a:rPr lang="fr-CH" dirty="0" smtClean="0"/>
              <a:t>projet</a:t>
            </a:r>
            <a:endParaRPr lang="fr-CH" dirty="0" smtClean="0"/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Résultat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Conclusion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Questions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 dirty="0"/>
          </a:p>
        </p:txBody>
      </p:sp>
      <p:sp>
        <p:nvSpPr>
          <p:cNvPr id="8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Sommaire</a:t>
            </a:r>
            <a:endParaRPr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1950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 dirty="0"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Titles: </a:t>
            </a:r>
            <a:r>
              <a:rPr lang="en" sz="1800" b="1" dirty="0"/>
              <a:t>Dosis</a:t>
            </a:r>
            <a:endParaRPr sz="1800" b="1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Body copy: </a:t>
            </a:r>
            <a:r>
              <a:rPr lang="en" sz="1800" b="1" dirty="0" smtClean="0"/>
              <a:t>Roboto</a:t>
            </a:r>
            <a:endParaRPr sz="1800" b="1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3"/>
              </a:rPr>
              <a:t>https://www.fontsquirrel.com/fonts/dosis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hlinkClick r:id="rId4"/>
              </a:rPr>
              <a:t>https://material.google.com/resources/roboto-noto-fonts.html</a:t>
            </a:r>
            <a:endParaRPr sz="18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dirty="0"/>
              <a:t>Orange </a:t>
            </a:r>
            <a:r>
              <a:rPr lang="en" sz="1800" b="1" dirty="0" smtClean="0">
                <a:solidFill>
                  <a:srgbClr val="00B485"/>
                </a:solidFill>
              </a:rPr>
              <a:t>0 180 133</a:t>
            </a:r>
            <a:endParaRPr sz="1800" b="1" dirty="0">
              <a:solidFill>
                <a:srgbClr val="00B485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B485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00B48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highlight>
                  <a:srgbClr val="FF8700"/>
                </a:highlight>
              </a:rPr>
              <a:t>EDIT IN GOOGLE SLIDES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"Use as Google Slides Theme".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have to be signed in to your Google account.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highlight>
                  <a:srgbClr val="FF8700"/>
                </a:highlight>
              </a:rPr>
              <a:t>EDIT IN POWERPOINT®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 action="ppaction://hlinksldjump"/>
              </a:rPr>
              <a:t>Presentation design slide</a:t>
            </a:r>
            <a:r>
              <a:rPr lang="en" sz="1400"/>
              <a:t>)</a:t>
            </a: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/>
              <a:t>More info on how to use this template at </a:t>
            </a:r>
            <a:r>
              <a:rPr lang="en" sz="1200" b="1" u="sng" dirty="0">
                <a:hlinkClick r:id="rId4"/>
              </a:rPr>
              <a:t>www.slidescarnival.com/help-use-presentation-template</a:t>
            </a:r>
            <a:endParaRPr sz="1200" b="1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This template is free to use under </a:t>
            </a:r>
            <a:r>
              <a:rPr lang="en" sz="1200" u="sng" dirty="0">
                <a:hlinkClick r:id="rId5"/>
              </a:rPr>
              <a:t>Creative Commons Attribution license</a:t>
            </a:r>
            <a:r>
              <a:rPr lang="en" sz="1200" dirty="0"/>
              <a:t>. You can keep the Credits slide or mention SlidesCarnival and other resources used in a slide footer.</a:t>
            </a: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31200" y="684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r>
              <a:rPr lang="en" dirty="0" smtClean="0"/>
              <a:t> /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Shape 32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Shape 34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Shape 3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3" name="Shape 353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Shape 354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5" name="Shape 35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Shape 35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0" name="Shape 360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1" name="Shape 361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Shape 36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4" name="Shape 374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Shape 375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Shape 376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Shape 377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78" name="Shape 37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Shape 37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Shape 38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Shape 38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Shape 38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Shape 40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8" name="Shape 408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9" name="Shape 40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Shape 41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Shape 41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Shape 41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Shape 42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Shape 43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Shape 4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Shape 4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Shape 45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Shape 45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Shape 46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Shape 46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Shape 46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8" name="Shape 468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9" name="Shape 46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Shape 47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1" name="Shape 481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Shape 482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3" name="Shape 48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Shape 4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6" name="Shape 486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87" name="Shape 48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Shape 48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Shape 4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Shape 49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9" name="Shape 49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0" name="Shape 50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Shape 50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Shape 50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Shape 51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Shape 52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Shape 5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Shape 5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Shape 53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Shape 53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Shape 53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Shape 5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Shape 54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Shape 54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Shape 5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Shape 5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Shape 5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7" name="Shape 557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Shape 558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1" name="Shape 561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Shape 56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Shape 56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Shape 57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Shape 58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Shape 58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Shape 59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Shape 60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Shape 60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Shape 60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Shape 60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Shape 60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Shape 61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Shape 61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Shape 61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Shape 66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Shape 68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Shape 68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Shape 6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Shape 70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Shape 70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Shape 71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Shape 72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Shape 7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Shape 75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2" name="Shape 76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Shape 76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Shape 76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2" name="Shape 772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3" name="Shape 773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Shape 774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22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 dirty="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8700"/>
                </a:solidFill>
              </a:rPr>
              <a:t>😉</a:t>
            </a:r>
            <a:endParaRPr sz="9600" dirty="0">
              <a:solidFill>
                <a:srgbClr val="FF87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23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1.Introduction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3</a:t>
            </a:fld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Cahier des charges</a:t>
            </a:r>
          </a:p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Technologies nécessaire</a:t>
            </a:r>
            <a:endParaRPr lang="fr-CH" sz="2400" dirty="0" smtClean="0"/>
          </a:p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504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5</a:t>
            </a:fld>
            <a:endParaRPr lang="fr-CH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  <p:sp>
        <p:nvSpPr>
          <p:cNvPr id="6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8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Déroulement du projet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6</a:t>
            </a:fld>
            <a:endParaRPr lang="fr-CH" dirty="0"/>
          </a:p>
        </p:txBody>
      </p:sp>
      <p:sp>
        <p:nvSpPr>
          <p:cNvPr id="5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Déroulement du projet</a:t>
            </a:r>
            <a:endParaRPr dirty="0"/>
          </a:p>
        </p:txBody>
      </p:sp>
      <p:sp>
        <p:nvSpPr>
          <p:cNvPr id="6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sz="2400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39830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237250" y="265328"/>
            <a:ext cx="13651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93  %  2  </a:t>
            </a:r>
            <a:endParaRPr sz="1800"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5" name="Shape 147"/>
          <p:cNvSpPr txBox="1">
            <a:spLocks/>
          </p:cNvSpPr>
          <p:nvPr/>
        </p:nvSpPr>
        <p:spPr>
          <a:xfrm>
            <a:off x="237250" y="734856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46  %  2  </a:t>
            </a:r>
            <a:endParaRPr lang="en" sz="1800" dirty="0"/>
          </a:p>
        </p:txBody>
      </p:sp>
      <p:sp>
        <p:nvSpPr>
          <p:cNvPr id="6" name="Shape 147"/>
          <p:cNvSpPr txBox="1">
            <a:spLocks/>
          </p:cNvSpPr>
          <p:nvPr/>
        </p:nvSpPr>
        <p:spPr>
          <a:xfrm>
            <a:off x="237250" y="1204384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23  %  2  </a:t>
            </a:r>
            <a:endParaRPr lang="en" sz="1800" dirty="0"/>
          </a:p>
        </p:txBody>
      </p:sp>
      <p:sp>
        <p:nvSpPr>
          <p:cNvPr id="7" name="Shape 147"/>
          <p:cNvSpPr txBox="1">
            <a:spLocks/>
          </p:cNvSpPr>
          <p:nvPr/>
        </p:nvSpPr>
        <p:spPr>
          <a:xfrm>
            <a:off x="237250" y="1673912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11  %  2  </a:t>
            </a:r>
            <a:endParaRPr lang="en" sz="1800" dirty="0"/>
          </a:p>
        </p:txBody>
      </p:sp>
      <p:sp>
        <p:nvSpPr>
          <p:cNvPr id="8" name="Shape 147"/>
          <p:cNvSpPr txBox="1">
            <a:spLocks/>
          </p:cNvSpPr>
          <p:nvPr/>
        </p:nvSpPr>
        <p:spPr>
          <a:xfrm>
            <a:off x="219832" y="2143440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5  %  2  </a:t>
            </a:r>
            <a:endParaRPr lang="en" sz="1800" dirty="0"/>
          </a:p>
        </p:txBody>
      </p:sp>
      <p:sp>
        <p:nvSpPr>
          <p:cNvPr id="9" name="Shape 147"/>
          <p:cNvSpPr txBox="1">
            <a:spLocks/>
          </p:cNvSpPr>
          <p:nvPr/>
        </p:nvSpPr>
        <p:spPr>
          <a:xfrm>
            <a:off x="202414" y="2612968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2  %  2  </a:t>
            </a:r>
            <a:endParaRPr lang="en" sz="1800" dirty="0"/>
          </a:p>
        </p:txBody>
      </p:sp>
      <p:sp>
        <p:nvSpPr>
          <p:cNvPr id="10" name="Shape 147"/>
          <p:cNvSpPr txBox="1">
            <a:spLocks/>
          </p:cNvSpPr>
          <p:nvPr/>
        </p:nvSpPr>
        <p:spPr>
          <a:xfrm>
            <a:off x="202414" y="3082496"/>
            <a:ext cx="136511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82563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0  %  2  </a:t>
            </a:r>
            <a:endParaRPr lang="en" sz="1800" dirty="0"/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1254232" y="265328"/>
            <a:ext cx="687779" cy="47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46</a:t>
            </a:r>
            <a:endParaRPr lang="en" sz="1800" dirty="0"/>
          </a:p>
        </p:txBody>
      </p:sp>
      <p:sp>
        <p:nvSpPr>
          <p:cNvPr id="12" name="Shape 147"/>
          <p:cNvSpPr txBox="1">
            <a:spLocks/>
          </p:cNvSpPr>
          <p:nvPr/>
        </p:nvSpPr>
        <p:spPr>
          <a:xfrm>
            <a:off x="2020584" y="261948"/>
            <a:ext cx="912683" cy="5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3" name="Shape 147"/>
          <p:cNvSpPr txBox="1">
            <a:spLocks/>
          </p:cNvSpPr>
          <p:nvPr/>
        </p:nvSpPr>
        <p:spPr>
          <a:xfrm>
            <a:off x="1254232" y="738236"/>
            <a:ext cx="687779" cy="5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23</a:t>
            </a:r>
            <a:endParaRPr lang="en" sz="1800" dirty="0"/>
          </a:p>
        </p:txBody>
      </p:sp>
      <p:sp>
        <p:nvSpPr>
          <p:cNvPr id="14" name="Shape 147"/>
          <p:cNvSpPr txBox="1">
            <a:spLocks/>
          </p:cNvSpPr>
          <p:nvPr/>
        </p:nvSpPr>
        <p:spPr>
          <a:xfrm>
            <a:off x="2020582" y="738236"/>
            <a:ext cx="914203" cy="5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15" name="Shape 147"/>
          <p:cNvSpPr txBox="1">
            <a:spLocks/>
          </p:cNvSpPr>
          <p:nvPr/>
        </p:nvSpPr>
        <p:spPr>
          <a:xfrm>
            <a:off x="1254230" y="1201004"/>
            <a:ext cx="687781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11</a:t>
            </a:r>
            <a:endParaRPr lang="en" sz="1800" dirty="0"/>
          </a:p>
        </p:txBody>
      </p:sp>
      <p:sp>
        <p:nvSpPr>
          <p:cNvPr id="16" name="Shape 147"/>
          <p:cNvSpPr txBox="1">
            <a:spLocks/>
          </p:cNvSpPr>
          <p:nvPr/>
        </p:nvSpPr>
        <p:spPr>
          <a:xfrm>
            <a:off x="2020582" y="1201004"/>
            <a:ext cx="912685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1254230" y="1686105"/>
            <a:ext cx="583280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5</a:t>
            </a:r>
            <a:endParaRPr lang="en" sz="1800" dirty="0"/>
          </a:p>
        </p:txBody>
      </p:sp>
      <p:sp>
        <p:nvSpPr>
          <p:cNvPr id="18" name="Shape 147"/>
          <p:cNvSpPr txBox="1">
            <a:spLocks/>
          </p:cNvSpPr>
          <p:nvPr/>
        </p:nvSpPr>
        <p:spPr>
          <a:xfrm>
            <a:off x="2020582" y="1686105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9" name="Shape 147"/>
          <p:cNvSpPr txBox="1">
            <a:spLocks/>
          </p:cNvSpPr>
          <p:nvPr/>
        </p:nvSpPr>
        <p:spPr>
          <a:xfrm>
            <a:off x="1254230" y="2155633"/>
            <a:ext cx="583280" cy="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2</a:t>
            </a:r>
            <a:endParaRPr lang="en" sz="1800" dirty="0"/>
          </a:p>
        </p:txBody>
      </p:sp>
      <p:sp>
        <p:nvSpPr>
          <p:cNvPr id="20" name="Shape 147"/>
          <p:cNvSpPr txBox="1">
            <a:spLocks/>
          </p:cNvSpPr>
          <p:nvPr/>
        </p:nvSpPr>
        <p:spPr>
          <a:xfrm>
            <a:off x="2020582" y="2155633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21" name="Shape 147"/>
          <p:cNvSpPr txBox="1">
            <a:spLocks/>
          </p:cNvSpPr>
          <p:nvPr/>
        </p:nvSpPr>
        <p:spPr>
          <a:xfrm>
            <a:off x="1254230" y="2625161"/>
            <a:ext cx="583280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1</a:t>
            </a:r>
            <a:endParaRPr lang="en" sz="1800" dirty="0"/>
          </a:p>
        </p:txBody>
      </p:sp>
      <p:sp>
        <p:nvSpPr>
          <p:cNvPr id="22" name="Shape 147"/>
          <p:cNvSpPr txBox="1">
            <a:spLocks/>
          </p:cNvSpPr>
          <p:nvPr/>
        </p:nvSpPr>
        <p:spPr>
          <a:xfrm>
            <a:off x="2020582" y="2625161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23" name="Shape 147"/>
          <p:cNvSpPr txBox="1">
            <a:spLocks/>
          </p:cNvSpPr>
          <p:nvPr/>
        </p:nvSpPr>
        <p:spPr>
          <a:xfrm>
            <a:off x="1254228" y="3094689"/>
            <a:ext cx="583281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0</a:t>
            </a:r>
            <a:endParaRPr lang="en" sz="1800" dirty="0"/>
          </a:p>
        </p:txBody>
      </p:sp>
      <p:sp>
        <p:nvSpPr>
          <p:cNvPr id="24" name="Shape 147"/>
          <p:cNvSpPr txBox="1">
            <a:spLocks/>
          </p:cNvSpPr>
          <p:nvPr/>
        </p:nvSpPr>
        <p:spPr>
          <a:xfrm>
            <a:off x="2020581" y="3094689"/>
            <a:ext cx="912686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2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100" dirty="0" smtClean="0"/>
              <a:t>Résultat</a:t>
            </a:r>
            <a:endParaRPr lang="fr-CH" sz="1100" dirty="0"/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7197"/>
              </p:ext>
            </p:extLst>
          </p:nvPr>
        </p:nvGraphicFramePr>
        <p:xfrm>
          <a:off x="3925850" y="440528"/>
          <a:ext cx="3709853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529979">
                  <a:extLst>
                    <a:ext uri="{9D8B030D-6E8A-4147-A177-3AD203B41FA5}">
                      <a16:colId xmlns:a16="http://schemas.microsoft.com/office/drawing/2014/main" val="860533270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29286703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00381879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407214498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2763539993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23004403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399821069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2353"/>
                  </a:ext>
                </a:extLst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6017"/>
              </p:ext>
            </p:extLst>
          </p:nvPr>
        </p:nvGraphicFramePr>
        <p:xfrm>
          <a:off x="3925850" y="1542653"/>
          <a:ext cx="3709853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529979">
                  <a:extLst>
                    <a:ext uri="{9D8B030D-6E8A-4147-A177-3AD203B41FA5}">
                      <a16:colId xmlns:a16="http://schemas.microsoft.com/office/drawing/2014/main" val="860533270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29286703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00381879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407214498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2763539993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230044032"/>
                    </a:ext>
                  </a:extLst>
                </a:gridCol>
                <a:gridCol w="529979">
                  <a:extLst>
                    <a:ext uri="{9D8B030D-6E8A-4147-A177-3AD203B41FA5}">
                      <a16:colId xmlns:a16="http://schemas.microsoft.com/office/drawing/2014/main" val="1399821069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0235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</a:t>
            </a:r>
            <a:endParaRPr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100" dirty="0" smtClean="0"/>
              <a:t>Introduction</a:t>
            </a:r>
          </a:p>
          <a:p>
            <a:pPr marL="38100" indent="0">
              <a:buNone/>
            </a:pPr>
            <a:r>
              <a:rPr lang="fr-CH" sz="1100" dirty="0" smtClean="0"/>
              <a:t>Déroulement du projet</a:t>
            </a:r>
          </a:p>
          <a:p>
            <a:pPr marL="38100" indent="0">
              <a:buNone/>
            </a:pPr>
            <a:r>
              <a:rPr lang="fr-CH" sz="1100" dirty="0" smtClean="0">
                <a:solidFill>
                  <a:srgbClr val="00B485"/>
                </a:solidFill>
              </a:rPr>
              <a:t>Résultat</a:t>
            </a:r>
            <a:endParaRPr lang="fr-CH" sz="11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100" dirty="0" smtClean="0"/>
              <a:t>Conclusion</a:t>
            </a:r>
          </a:p>
          <a:p>
            <a:pPr marL="38100" indent="0">
              <a:buNone/>
            </a:pPr>
            <a:r>
              <a:rPr lang="fr-CH" sz="1100" dirty="0" smtClean="0"/>
              <a:t>Questions</a:t>
            </a:r>
            <a:endParaRPr lang="fr-CH" sz="1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2504</TotalTime>
  <Words>823</Words>
  <Application>Microsoft Office PowerPoint</Application>
  <PresentationFormat>Affichage à l'écran (16:9)</PresentationFormat>
  <Paragraphs>186</Paragraphs>
  <Slides>23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Dosis</vt:lpstr>
      <vt:lpstr>Roboto</vt:lpstr>
      <vt:lpstr>William template</vt:lpstr>
      <vt:lpstr>Présentation de TPI</vt:lpstr>
      <vt:lpstr>Sommaire</vt:lpstr>
      <vt:lpstr>1.Introduction</vt:lpstr>
      <vt:lpstr>Introduction</vt:lpstr>
      <vt:lpstr>Déroulement du projet</vt:lpstr>
      <vt:lpstr>Déroulement du projet</vt:lpstr>
      <vt:lpstr>Présentation PowerPoint</vt:lpstr>
      <vt:lpstr>Résultat</vt:lpstr>
      <vt:lpstr>In two or three columns</vt:lpstr>
      <vt:lpstr>Want big impact? USE BIG IMAGE</vt:lpstr>
      <vt:lpstr>Use charts to explain your ideas</vt:lpstr>
      <vt:lpstr>And tables to compare data</vt:lpstr>
      <vt:lpstr>Our process is easy</vt:lpstr>
      <vt:lpstr>Let’s review some concepts</vt:lpstr>
      <vt:lpstr>Présentation PowerPoint</vt:lpstr>
      <vt:lpstr>Présentation PowerPoint</vt:lpstr>
      <vt:lpstr>Conclusion</vt:lpstr>
      <vt:lpstr>THANKS!</vt:lpstr>
      <vt:lpstr>Credits</vt:lpstr>
      <vt:lpstr>Presentation design</vt:lpstr>
      <vt:lpstr>Instructions for use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Carbonara Christian</cp:lastModifiedBy>
  <cp:revision>126</cp:revision>
  <dcterms:modified xsi:type="dcterms:W3CDTF">2018-06-18T14:32:34Z</dcterms:modified>
</cp:coreProperties>
</file>