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66" r:id="rId4"/>
    <p:sldId id="272" r:id="rId5"/>
    <p:sldId id="263" r:id="rId6"/>
    <p:sldId id="273" r:id="rId7"/>
    <p:sldId id="271" r:id="rId8"/>
    <p:sldId id="269" r:id="rId9"/>
    <p:sldId id="27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4B3AF-066F-40B1-A5FF-1BDDEA395FBF}" type="datetime1">
              <a:rPr lang="fr-CH" smtClean="0"/>
              <a:t>29.06.2015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E0EC4-DC06-49C0-BC34-CA67C011F3C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572993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D903E-E68A-48FD-82B3-9ACFA1792630}" type="datetime1">
              <a:rPr lang="fr-CH" smtClean="0"/>
              <a:t>29.06.2015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5CE35-0A49-4209-80F6-971F5B67AC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543314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EE42E18-A5F5-4A2C-AA5D-F38B1C189F0F}" type="datetime1">
              <a:rPr lang="fr-CH" smtClean="0"/>
              <a:t>29.06.2015</a:t>
            </a:fld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95CE35-0A49-4209-80F6-971F5B67AC80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34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B9A2-6080-4C09-8177-295E6C4C675F}" type="datetime1">
              <a:rPr lang="fr-CH" smtClean="0"/>
              <a:t>29.06.2015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Par Christian Carbonara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3B0F-0FA1-4BFE-BDD0-6ACA1FCF5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256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0A55-1FE8-4511-8BCE-D14EDAA1B10E}" type="datetime1">
              <a:rPr lang="fr-CH" smtClean="0"/>
              <a:t>29.06.2015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Par Christian Carbonara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3B0F-0FA1-4BFE-BDD0-6ACA1FCF5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840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8F53-DC32-48F1-8E43-88DA888D24E6}" type="datetime1">
              <a:rPr lang="fr-CH" smtClean="0"/>
              <a:t>29.06.2015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Par Christian Carbonara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3B0F-0FA1-4BFE-BDD0-6ACA1FCF5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3157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DD87-8504-4FEC-B646-F3E88A61563A}" type="datetime1">
              <a:rPr lang="fr-CH" smtClean="0"/>
              <a:t>29.06.2015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Par Christian Carbonara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3B0F-0FA1-4BFE-BDD0-6ACA1FCF5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057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BE78-FAB8-4156-B923-A61FE1A84141}" type="datetime1">
              <a:rPr lang="fr-CH" smtClean="0"/>
              <a:t>29.06.2015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Par Christian Carbonara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3B0F-0FA1-4BFE-BDD0-6ACA1FCF5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7726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9E08-607C-4A7A-99AC-33B7DFF82223}" type="datetime1">
              <a:rPr lang="fr-CH" smtClean="0"/>
              <a:t>29.06.2015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Par Christian Carbonara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3B0F-0FA1-4BFE-BDD0-6ACA1FCF5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1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5E9D-5D73-4721-A713-E9B75B364462}" type="datetime1">
              <a:rPr lang="fr-CH" smtClean="0"/>
              <a:t>29.06.2015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Par Christian Carbonara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3B0F-0FA1-4BFE-BDD0-6ACA1FCF5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64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B908-CDB9-4979-A9EB-A9774C42B2C6}" type="datetime1">
              <a:rPr lang="fr-CH" smtClean="0"/>
              <a:t>29.06.2015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Par Christian Carbonara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3B0F-0FA1-4BFE-BDD0-6ACA1FCF5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1735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7CD6-92BC-4612-9B4D-46D1E09E8034}" type="datetime1">
              <a:rPr lang="fr-CH" smtClean="0"/>
              <a:t>29.06.2015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Par Christian Carbonara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3B0F-0FA1-4BFE-BDD0-6ACA1FCF5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886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EED1-5654-489E-B621-A165D99C7AD9}" type="datetime1">
              <a:rPr lang="fr-CH" smtClean="0"/>
              <a:t>29.06.2015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Par Christian Carbonara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3B0F-0FA1-4BFE-BDD0-6ACA1FCF5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028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5BE6-58BB-4933-9482-DE470EE02A00}" type="datetime1">
              <a:rPr lang="fr-CH" smtClean="0"/>
              <a:t>29.06.2015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Par Christian Carbonara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3B0F-0FA1-4BFE-BDD0-6ACA1FCF5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870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CE71-7D5C-4820-AC9A-70886D41CE68}" type="datetime1">
              <a:rPr lang="fr-CH" smtClean="0"/>
              <a:t>29.06.2015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Par Christian Carbonara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3B0F-0FA1-4BFE-BDD0-6ACA1FCF5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723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2A12-061C-43FC-9AEE-4C5623D76948}" type="datetime1">
              <a:rPr lang="fr-CH" smtClean="0"/>
              <a:t>29.06.2015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Par Christian Carbonara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3B0F-0FA1-4BFE-BDD0-6ACA1FCF5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147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68996EF-C045-4AAB-8BEC-EC1C4CD122E3}" type="datetime1">
              <a:rPr lang="fr-CH" smtClean="0"/>
              <a:t>29.06.2015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fr-CH" smtClean="0"/>
              <a:t>Par Christian Carbonara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2903B0F-0FA1-4BFE-BDD0-6ACA1FCF5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4441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Par Christian Carbonara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8BB9C23-1158-4852-AD26-8E65FCB15740}" type="datetime1">
              <a:rPr lang="fr-CH" smtClean="0"/>
              <a:t>29.06.2015</a:t>
            </a:fld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2903B0F-0FA1-4BFE-BDD0-6ACA1FCF5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4463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Projet DemoMot	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Cryptage et décryptage d’images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42D7-1111-4887-A0C7-861BBE9F1CEB}" type="datetime1">
              <a:rPr lang="fr-CH" smtClean="0"/>
              <a:t>29.06.2015</a:t>
            </a:fld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3B0F-0FA1-4BFE-BDD0-6ACA1FCF522A}" type="slidenum">
              <a:rPr lang="fr-CH" smtClean="0"/>
              <a:t>1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Par Christian Carbonara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70210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Programme de cryptage</a:t>
            </a:r>
          </a:p>
          <a:p>
            <a:pPr lvl="1"/>
            <a:r>
              <a:rPr lang="fr-CH" dirty="0" smtClean="0"/>
              <a:t>Fonctionnalités du programme de cryptage</a:t>
            </a:r>
          </a:p>
          <a:p>
            <a:r>
              <a:rPr lang="fr-CH" dirty="0" smtClean="0"/>
              <a:t>Programme de décryptage</a:t>
            </a:r>
          </a:p>
          <a:p>
            <a:pPr lvl="1"/>
            <a:r>
              <a:rPr lang="fr-CH" dirty="0" smtClean="0"/>
              <a:t>Fonctionnalités du programme de décryptage</a:t>
            </a:r>
          </a:p>
          <a:p>
            <a:r>
              <a:rPr lang="fr-CH" dirty="0"/>
              <a:t>Problèmes rencontrés et résolutions</a:t>
            </a:r>
          </a:p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5E9D-5D73-4721-A713-E9B75B364462}" type="datetime1">
              <a:rPr lang="fr-CH" smtClean="0"/>
              <a:t>29.06.2015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Par Christian Carbonara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3B0F-0FA1-4BFE-BDD0-6ACA1FCF522A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30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</a:t>
            </a:r>
            <a:r>
              <a:rPr lang="fr-CH" dirty="0" smtClean="0"/>
              <a:t>rogramme de cryptage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10488385" cy="3638763"/>
          </a:xfrm>
        </p:spPr>
        <p:txBody>
          <a:bodyPr/>
          <a:lstStyle/>
          <a:p>
            <a:r>
              <a:rPr lang="fr-CH" dirty="0" smtClean="0"/>
              <a:t>Que fait-il ?</a:t>
            </a:r>
          </a:p>
          <a:p>
            <a:pPr lvl="1"/>
            <a:r>
              <a:rPr lang="fr-CH" dirty="0"/>
              <a:t>Crypte l’image de l’utilisateur</a:t>
            </a:r>
          </a:p>
          <a:p>
            <a:pPr lvl="1"/>
            <a:r>
              <a:rPr lang="fr-CH" dirty="0"/>
              <a:t>Insérer le texte de l’utilisateur</a:t>
            </a:r>
          </a:p>
          <a:p>
            <a:pPr lvl="1"/>
            <a:r>
              <a:rPr lang="fr-CH" dirty="0"/>
              <a:t>Rend le texte invisible à l’œil</a:t>
            </a:r>
          </a:p>
          <a:p>
            <a:r>
              <a:rPr lang="fr-CH" dirty="0" smtClean="0"/>
              <a:t>Combien de temps prend le cryptage ?</a:t>
            </a:r>
          </a:p>
          <a:p>
            <a:pPr marL="742950" lvl="2" indent="-342900"/>
            <a:r>
              <a:rPr lang="fr-CH" dirty="0"/>
              <a:t>En moyenne 1 à 2 </a:t>
            </a:r>
            <a:r>
              <a:rPr lang="fr-CH" dirty="0" smtClean="0"/>
              <a:t>secondes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7CD6-92BC-4612-9B4D-46D1E09E8034}" type="datetime1">
              <a:rPr lang="fr-CH" smtClean="0"/>
              <a:t>29.06.2015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Par Christian Carbonara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3B0F-0FA1-4BFE-BDD0-6ACA1FCF522A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8198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3600" dirty="0" smtClean="0"/>
              <a:t>Fonctionnalités du programme de cryptage</a:t>
            </a:r>
            <a:endParaRPr lang="fr-CH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Fonctionnalités pour crypter 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H" dirty="0"/>
              <a:t>Choisir l’image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H" dirty="0"/>
              <a:t>Définir le texte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H" dirty="0"/>
              <a:t>Crypter l’image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H" dirty="0"/>
              <a:t>Enregistrer </a:t>
            </a:r>
            <a:r>
              <a:rPr lang="fr-CH" dirty="0" smtClean="0"/>
              <a:t>l’image</a:t>
            </a:r>
            <a:endParaRPr lang="fr-CH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00" y="2274887"/>
            <a:ext cx="3524250" cy="3533775"/>
          </a:xfr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7CD6-92BC-4612-9B4D-46D1E09E8034}" type="datetime1">
              <a:rPr lang="fr-CH" smtClean="0"/>
              <a:t>29.06.2015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Par Christian Carbonara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3B0F-0FA1-4BFE-BDD0-6ACA1FCF522A}" type="slidenum">
              <a:rPr lang="fr-CH" smtClean="0"/>
              <a:t>4</a:t>
            </a:fld>
            <a:endParaRPr lang="fr-CH"/>
          </a:p>
        </p:txBody>
      </p:sp>
      <p:sp>
        <p:nvSpPr>
          <p:cNvPr id="9" name="Rectangle à coins arrondis 8"/>
          <p:cNvSpPr/>
          <p:nvPr/>
        </p:nvSpPr>
        <p:spPr>
          <a:xfrm>
            <a:off x="7187381" y="3215148"/>
            <a:ext cx="934064" cy="20647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à coins arrondis 9"/>
          <p:cNvSpPr/>
          <p:nvPr/>
        </p:nvSpPr>
        <p:spPr>
          <a:xfrm>
            <a:off x="8706464" y="4729316"/>
            <a:ext cx="1646903" cy="23597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à coins arrondis 10"/>
          <p:cNvSpPr/>
          <p:nvPr/>
        </p:nvSpPr>
        <p:spPr>
          <a:xfrm>
            <a:off x="7167717" y="4175636"/>
            <a:ext cx="3185650" cy="49468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à coins arrondis 11"/>
          <p:cNvSpPr/>
          <p:nvPr/>
        </p:nvSpPr>
        <p:spPr>
          <a:xfrm>
            <a:off x="7177549" y="5142272"/>
            <a:ext cx="1081548" cy="219432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4" name="Connecteur droit avec flèche 13"/>
          <p:cNvCxnSpPr>
            <a:endCxn id="9" idx="1"/>
          </p:cNvCxnSpPr>
          <p:nvPr/>
        </p:nvCxnSpPr>
        <p:spPr>
          <a:xfrm>
            <a:off x="6715432" y="3215148"/>
            <a:ext cx="471949" cy="10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6695768" y="5147852"/>
            <a:ext cx="471949" cy="10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endCxn id="11" idx="3"/>
          </p:cNvCxnSpPr>
          <p:nvPr/>
        </p:nvCxnSpPr>
        <p:spPr>
          <a:xfrm flipH="1">
            <a:off x="10353367" y="4175636"/>
            <a:ext cx="338600" cy="24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10354027" y="4660490"/>
            <a:ext cx="337940" cy="18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456312" y="2970001"/>
            <a:ext cx="275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accent1"/>
                </a:solidFill>
              </a:rPr>
              <a:t>1</a:t>
            </a:r>
            <a:endParaRPr lang="fr-CH" sz="1600" dirty="0">
              <a:solidFill>
                <a:schemeClr val="accent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429682" y="4968078"/>
            <a:ext cx="275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accent1"/>
                </a:solidFill>
              </a:rPr>
              <a:t>4</a:t>
            </a:r>
            <a:endParaRPr lang="fr-CH" sz="1600" dirty="0">
              <a:solidFill>
                <a:schemeClr val="accent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0658052" y="3955692"/>
            <a:ext cx="275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accent1"/>
                </a:solidFill>
              </a:rPr>
              <a:t>2</a:t>
            </a:r>
            <a:endParaRPr lang="fr-CH" sz="1600" dirty="0">
              <a:solidFill>
                <a:schemeClr val="accent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0654731" y="4412675"/>
            <a:ext cx="275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accent1"/>
                </a:solidFill>
              </a:rPr>
              <a:t>3</a:t>
            </a:r>
            <a:endParaRPr lang="fr-CH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6974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2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Programme de décryptage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Que fait-il ?</a:t>
            </a:r>
          </a:p>
          <a:p>
            <a:pPr lvl="1"/>
            <a:r>
              <a:rPr lang="fr-CH" dirty="0" smtClean="0"/>
              <a:t>Décrypte </a:t>
            </a:r>
            <a:r>
              <a:rPr lang="fr-CH" dirty="0"/>
              <a:t>l’image de </a:t>
            </a:r>
            <a:r>
              <a:rPr lang="fr-CH" dirty="0" smtClean="0"/>
              <a:t>l’utilisateur</a:t>
            </a:r>
          </a:p>
          <a:p>
            <a:pPr lvl="1"/>
            <a:r>
              <a:rPr lang="fr-CH" dirty="0" smtClean="0"/>
              <a:t>Affiche le texte décrypté</a:t>
            </a:r>
          </a:p>
          <a:p>
            <a:r>
              <a:rPr lang="fr-CH" dirty="0" smtClean="0"/>
              <a:t>Combien de temps prend le décryptage ?</a:t>
            </a:r>
          </a:p>
          <a:p>
            <a:pPr marL="742950" lvl="2" indent="-342900"/>
            <a:r>
              <a:rPr lang="fr-CH" dirty="0" smtClean="0"/>
              <a:t>En </a:t>
            </a:r>
            <a:r>
              <a:rPr lang="fr-CH" dirty="0"/>
              <a:t>moyenne 1 à 2 </a:t>
            </a:r>
            <a:r>
              <a:rPr lang="fr-CH" dirty="0" smtClean="0"/>
              <a:t>secondes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6777-F34E-4678-BC0F-AEA335DD518F}" type="datetime1">
              <a:rPr lang="fr-CH" smtClean="0"/>
              <a:t>29.06.2015</a:t>
            </a:fld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3B0F-0FA1-4BFE-BDD0-6ACA1FCF522A}" type="slidenum">
              <a:rPr lang="fr-CH" smtClean="0"/>
              <a:t>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Par Christian Carbonara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52747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3600" dirty="0" smtClean="0"/>
              <a:t>Fonctionnalités du programme de décryptage</a:t>
            </a:r>
            <a:endParaRPr lang="fr-CH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Fonctionnalités pour décrypter 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H" dirty="0" smtClean="0"/>
              <a:t>Choisir l’image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H" dirty="0" smtClean="0"/>
              <a:t>Décrypter l’image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H" dirty="0" smtClean="0"/>
              <a:t>Texte décrypté</a:t>
            </a:r>
          </a:p>
          <a:p>
            <a:endParaRPr lang="fr-CH" dirty="0" smtClean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12" y="2770187"/>
            <a:ext cx="3629025" cy="2543175"/>
          </a:xfr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7CD6-92BC-4612-9B4D-46D1E09E8034}" type="datetime1">
              <a:rPr lang="fr-CH" smtClean="0"/>
              <a:t>29.06.2015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Par Christian Carbonara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3B0F-0FA1-4BFE-BDD0-6ACA1FCF522A}" type="slidenum">
              <a:rPr lang="fr-CH" smtClean="0"/>
              <a:t>6</a:t>
            </a:fld>
            <a:endParaRPr lang="fr-CH"/>
          </a:p>
        </p:txBody>
      </p:sp>
      <p:sp>
        <p:nvSpPr>
          <p:cNvPr id="9" name="Rectangle à coins arrondis 8"/>
          <p:cNvSpPr/>
          <p:nvPr/>
        </p:nvSpPr>
        <p:spPr>
          <a:xfrm>
            <a:off x="7128386" y="3681181"/>
            <a:ext cx="1494503" cy="20256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9"/>
          <p:cNvCxnSpPr>
            <a:endCxn id="9" idx="1"/>
          </p:cNvCxnSpPr>
          <p:nvPr/>
        </p:nvCxnSpPr>
        <p:spPr>
          <a:xfrm>
            <a:off x="6656438" y="3681181"/>
            <a:ext cx="471948" cy="10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397318" y="3445866"/>
            <a:ext cx="440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accent1"/>
                </a:solidFill>
              </a:rPr>
              <a:t>1</a:t>
            </a:r>
            <a:endParaRPr lang="fr-CH" sz="1600" dirty="0">
              <a:solidFill>
                <a:schemeClr val="accent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7128386" y="4355690"/>
            <a:ext cx="914402" cy="19222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6656438" y="4375355"/>
            <a:ext cx="471948" cy="10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388822" y="4138082"/>
            <a:ext cx="440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accent1"/>
                </a:solidFill>
              </a:rPr>
              <a:t>2</a:t>
            </a:r>
            <a:endParaRPr lang="fr-CH" sz="1600" dirty="0">
              <a:solidFill>
                <a:schemeClr val="accent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7172806" y="4892785"/>
            <a:ext cx="3190394" cy="25931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6677889" y="4912862"/>
            <a:ext cx="471948" cy="10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383815" y="4705916"/>
            <a:ext cx="440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accent1"/>
                </a:solidFill>
              </a:rPr>
              <a:t>3</a:t>
            </a:r>
            <a:endParaRPr lang="fr-CH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8207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  <p:bldP spid="14" grpId="0"/>
      <p:bldP spid="15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Problèmes rencontrés et résolutions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Problèmes</a:t>
            </a:r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27587" y="2751138"/>
            <a:ext cx="5276998" cy="310991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fr-CH" dirty="0" smtClean="0"/>
              <a:t>A quel moment le texte devient invisible à l’œil et comment ?</a:t>
            </a:r>
          </a:p>
          <a:p>
            <a:pPr>
              <a:buFont typeface="+mj-lt"/>
              <a:buAutoNum type="arabicPeriod"/>
            </a:pPr>
            <a:r>
              <a:rPr lang="fr-CH" dirty="0" smtClean="0"/>
              <a:t>Comprendre comment un caractère devient invisible à l’œil.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dirty="0" smtClean="0"/>
              <a:t>Résolutions</a:t>
            </a:r>
            <a:endParaRPr lang="fr-CH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fr-CH" dirty="0" smtClean="0"/>
              <a:t>Devient invisible pendant l’insertion du texte par </a:t>
            </a:r>
            <a:r>
              <a:rPr lang="fr-CH" dirty="0" err="1" smtClean="0"/>
              <a:t>stéganographie</a:t>
            </a:r>
            <a:r>
              <a:rPr lang="fr-CH" dirty="0" smtClean="0"/>
              <a:t> et modulo de deux.</a:t>
            </a:r>
          </a:p>
          <a:p>
            <a:pPr>
              <a:buFont typeface="+mj-lt"/>
              <a:buAutoNum type="arabicPeriod"/>
            </a:pPr>
            <a:r>
              <a:rPr lang="fr-CH" dirty="0" smtClean="0"/>
              <a:t>Test direct sur une image, modifier la valeur des couleurs.</a:t>
            </a:r>
            <a:endParaRPr lang="fr-CH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EED1-5654-489E-B621-A165D99C7AD9}" type="datetime1">
              <a:rPr lang="fr-CH" smtClean="0"/>
              <a:t>29.06.2015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Par Christian Carbonara</a:t>
            </a:r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3B0F-0FA1-4BFE-BDD0-6ACA1FCF522A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245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Projet intéressent et sympa à faire.</a:t>
            </a:r>
          </a:p>
          <a:p>
            <a:r>
              <a:rPr lang="fr-CH" dirty="0" smtClean="0"/>
              <a:t>L’utilisation de Photoshop était amusant.</a:t>
            </a:r>
          </a:p>
          <a:p>
            <a:endParaRPr lang="fr-CH" dirty="0" smtClean="0"/>
          </a:p>
          <a:p>
            <a:endParaRPr lang="fr-CH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5E9D-5D73-4721-A713-E9B75B364462}" type="datetime1">
              <a:rPr lang="fr-CH" smtClean="0"/>
              <a:t>29.06.2015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Par Christian Carbonara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3B0F-0FA1-4BFE-BDD0-6ACA1FCF522A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09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Avez-vous des questions ?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B908-CDB9-4979-A9EB-A9774C42B2C6}" type="datetime1">
              <a:rPr lang="fr-CH" smtClean="0"/>
              <a:t>29.06.2015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Par Christian Carbonara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3B0F-0FA1-4BFE-BDD0-6ACA1FCF522A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452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638</TotalTime>
  <Words>246</Words>
  <Application>Microsoft Office PowerPoint</Application>
  <PresentationFormat>Grand écran</PresentationFormat>
  <Paragraphs>80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Concis</vt:lpstr>
      <vt:lpstr>Projet DemoMot </vt:lpstr>
      <vt:lpstr>Introduction</vt:lpstr>
      <vt:lpstr>Programme de cryptage</vt:lpstr>
      <vt:lpstr>Fonctionnalités du programme de cryptage</vt:lpstr>
      <vt:lpstr>Programme de décryptage</vt:lpstr>
      <vt:lpstr>Fonctionnalités du programme de décryptage</vt:lpstr>
      <vt:lpstr>Problèmes rencontrés et résolutions</vt:lpstr>
      <vt:lpstr>Conclusion</vt:lpstr>
      <vt:lpstr>Avez-vous des questions ?</vt:lpstr>
    </vt:vector>
  </TitlesOfParts>
  <Company>ETML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Cryptage d’images</dc:title>
  <dc:creator>Christian Carbonara</dc:creator>
  <cp:lastModifiedBy>Christian Carbonara</cp:lastModifiedBy>
  <cp:revision>56</cp:revision>
  <dcterms:created xsi:type="dcterms:W3CDTF">2015-06-26T10:30:21Z</dcterms:created>
  <dcterms:modified xsi:type="dcterms:W3CDTF">2015-06-29T13:35:35Z</dcterms:modified>
</cp:coreProperties>
</file>