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b033563d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b033563d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b033563db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b033563d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9b4e444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9b4e444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9b4e44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9b4e44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b033563d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b033563d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9b4e444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9b4e444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b033563d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b033563d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f9668c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f9668c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9b4e444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9b4e444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b033563d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b033563d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code/upadorprofzs/eda-video-game-sales/input" TargetMode="External"/><Relationship Id="rId4" Type="http://schemas.openxmlformats.org/officeDocument/2006/relationships/hyperlink" Target="https://www.vgchartz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upadorprofzs/eda-video-game-sales/input" TargetMode="External"/><Relationship Id="rId4" Type="http://schemas.openxmlformats.org/officeDocument/2006/relationships/hyperlink" Target="https://www.vgchartz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Sales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Christian C, </a:t>
            </a:r>
            <a:r>
              <a:rPr lang="en"/>
              <a:t>Jordan H</a:t>
            </a:r>
            <a:r>
              <a:rPr lang="en"/>
              <a:t>, </a:t>
            </a:r>
            <a:r>
              <a:rPr lang="en"/>
              <a:t>Brendan 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BiBimbap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600" y="1183325"/>
            <a:ext cx="4020343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/>
              <a:t>Pokemon red/blue</a:t>
            </a:r>
            <a:r>
              <a:rPr lang="en" sz="6400"/>
              <a:t>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North America had the most sales because of the popularity of the game boy.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/>
              <a:t>Wii</a:t>
            </a:r>
            <a:endParaRPr b="1"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Nintendo was the most popular publisher in North America and Europe because of the wii.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/>
              <a:t>Final thoughts</a:t>
            </a:r>
            <a:endParaRPr b="1"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In the end we found sales in video games varied depending on many different factors. The main ones being regions, access, genre.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https://www.kaggle.com/code/upadorprofzs/eda-video-game-sales/input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https://www.vgchartz.com/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</a:t>
            </a:r>
            <a:r>
              <a:rPr lang="en" sz="1600"/>
              <a:t>:</a:t>
            </a:r>
            <a:r>
              <a:rPr lang="en" sz="1200"/>
              <a:t>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🎮 EDA - VIDEO GAME SALES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https://www.kaggle.com/code/upadorprofzs/eda-video-game-sales/input</a:t>
            </a:r>
            <a:r>
              <a:rPr lang="en" sz="1600"/>
              <a:t>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VG Chartz: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https://www.vgchartz.com/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Data:</a:t>
            </a:r>
            <a:r>
              <a:rPr lang="en" sz="1600"/>
              <a:t> Includes game sales from NA, EU, JP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Do we think the data is reliable? 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Constantly updating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redible</a:t>
            </a:r>
            <a:r>
              <a:rPr lang="en" sz="1600"/>
              <a:t> sources.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Licensed under Apache License, Version 2.0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Questions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108375" y="132600"/>
            <a:ext cx="47028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Which 5 years got the most global sales?</a:t>
            </a:r>
            <a:endParaRPr sz="1600">
              <a:solidFill>
                <a:srgbClr val="2D3B45"/>
              </a:solidFill>
            </a:endParaRPr>
          </a:p>
          <a:p>
            <a:pPr indent="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2D3B45"/>
              </a:solidFill>
            </a:endParaRPr>
          </a:p>
          <a:p>
            <a:pPr indent="-33020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Which 10 Publishers had the most global sales in 2010?</a:t>
            </a:r>
            <a:endParaRPr sz="1600">
              <a:solidFill>
                <a:srgbClr val="2D3B45"/>
              </a:solidFill>
            </a:endParaRPr>
          </a:p>
          <a:p>
            <a:pPr indent="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2D3B45"/>
              </a:solidFill>
            </a:endParaRPr>
          </a:p>
          <a:p>
            <a:pPr indent="-33020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What game had the highest sales in Japan?</a:t>
            </a:r>
            <a:endParaRPr sz="1600">
              <a:solidFill>
                <a:srgbClr val="2D3B45"/>
              </a:solidFill>
            </a:endParaRPr>
          </a:p>
          <a:p>
            <a:pPr indent="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2D3B45"/>
              </a:solidFill>
            </a:endParaRPr>
          </a:p>
          <a:p>
            <a:pPr indent="-33020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What is the most sold game in </a:t>
            </a:r>
            <a:r>
              <a:rPr lang="en" sz="1600">
                <a:solidFill>
                  <a:srgbClr val="2D3B45"/>
                </a:solidFill>
              </a:rPr>
              <a:t>Europe</a:t>
            </a:r>
            <a:r>
              <a:rPr lang="en" sz="1600">
                <a:solidFill>
                  <a:srgbClr val="2D3B45"/>
                </a:solidFill>
              </a:rPr>
              <a:t>?</a:t>
            </a:r>
            <a:endParaRPr sz="1600">
              <a:solidFill>
                <a:srgbClr val="2D3B45"/>
              </a:solidFill>
            </a:endParaRPr>
          </a:p>
          <a:p>
            <a:pPr indent="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2D3B45"/>
              </a:solidFill>
            </a:endParaRPr>
          </a:p>
          <a:p>
            <a:pPr indent="-330200" lvl="0" marL="13716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Which region had highest sales from the game Pokemon red/Pokemon blue?</a:t>
            </a:r>
            <a:endParaRPr sz="16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637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4637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37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(global_sales) </a:t>
            </a: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637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'Global Sales Per Year'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637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vgsales</a:t>
            </a:r>
            <a:endParaRPr sz="4637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endParaRPr sz="4637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637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`Global Sales Per Year`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4637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37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637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463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637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6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6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6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-1819" l="0" r="33967" t="1820"/>
          <a:stretch/>
        </p:blipFill>
        <p:spPr>
          <a:xfrm>
            <a:off x="5166425" y="2195150"/>
            <a:ext cx="3122900" cy="29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42125" y="1191375"/>
            <a:ext cx="4166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5 years got the most global sales?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3B45"/>
                </a:solidFill>
                <a:latin typeface="Merriweather"/>
                <a:ea typeface="Merriweather"/>
                <a:cs typeface="Merriweather"/>
                <a:sym typeface="Merriweather"/>
              </a:rPr>
              <a:t>Which 10 Publishers had the most global sales in 2010?</a:t>
            </a:r>
            <a:endParaRPr sz="1600">
              <a:solidFill>
                <a:srgbClr val="2D3B4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Electronics arts had the most sales, 		Genre: Sports 		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Disney Interactive studio had the least sales Genre: RPG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" y="996050"/>
            <a:ext cx="4094099" cy="3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16550" y="4599525"/>
            <a:ext cx="22200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Made in tableau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-583825" y="1270325"/>
            <a:ext cx="40860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137160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most sold game in Europe?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181950" y="1107125"/>
            <a:ext cx="36675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SELECT</a:t>
            </a:r>
            <a:r>
              <a:rPr lang="en" sz="1100">
                <a:solidFill>
                  <a:srgbClr val="333333"/>
                </a:solidFill>
              </a:rPr>
              <a:t> game_title, EU_sales </a:t>
            </a:r>
            <a:r>
              <a:rPr lang="en" sz="1100">
                <a:solidFill>
                  <a:srgbClr val="0000FF"/>
                </a:solidFill>
              </a:rPr>
              <a:t>FROM</a:t>
            </a:r>
            <a:r>
              <a:rPr lang="en" sz="1100">
                <a:solidFill>
                  <a:srgbClr val="333333"/>
                </a:solidFill>
              </a:rPr>
              <a:t> vgsales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ORDER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0000FF"/>
                </a:solidFill>
              </a:rPr>
              <a:t>BY</a:t>
            </a:r>
            <a:r>
              <a:rPr lang="en" sz="1100">
                <a:solidFill>
                  <a:srgbClr val="333333"/>
                </a:solidFill>
              </a:rPr>
              <a:t> EU_sales </a:t>
            </a:r>
            <a:r>
              <a:rPr lang="en" sz="1100">
                <a:solidFill>
                  <a:srgbClr val="0000FF"/>
                </a:solidFill>
              </a:rPr>
              <a:t>DESC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LIMIT</a:t>
            </a:r>
            <a:r>
              <a:rPr lang="en" sz="1100">
                <a:solidFill>
                  <a:srgbClr val="333333"/>
                </a:solidFill>
              </a:rPr>
              <a:t> 1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</a:rPr>
              <a:t>Wii Sports is the most sold game in Europe with 29 million sales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JP_Sales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`vgsales-415622.vgsales.video_game_sales`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JP_Sales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About 10.22 million sales in Japan</a:t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-607850" y="1244500"/>
            <a:ext cx="453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1371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game had the highest sales in Japan?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25" y="1582103"/>
            <a:ext cx="4166400" cy="54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visualization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25" y="1044900"/>
            <a:ext cx="3706500" cy="340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3B45"/>
                </a:solidFill>
              </a:rPr>
              <a:t>Which region had best sales from the game </a:t>
            </a:r>
            <a:r>
              <a:rPr lang="en" sz="1600" u="sng">
                <a:solidFill>
                  <a:srgbClr val="FF0000"/>
                </a:solidFill>
              </a:rPr>
              <a:t>Pokemon Red</a:t>
            </a:r>
            <a:r>
              <a:rPr lang="en" sz="1600" u="sng">
                <a:solidFill>
                  <a:srgbClr val="2D3B45"/>
                </a:solidFill>
              </a:rPr>
              <a:t>/</a:t>
            </a:r>
            <a:r>
              <a:rPr lang="en" sz="1600" u="sng">
                <a:solidFill>
                  <a:srgbClr val="0000FF"/>
                </a:solidFill>
              </a:rPr>
              <a:t>Pokemon Blue?</a:t>
            </a:r>
            <a:endParaRPr sz="1600" u="sng">
              <a:solidFill>
                <a:srgbClr val="0000FF"/>
              </a:solidFill>
            </a:endParaRPr>
          </a:p>
          <a:p>
            <a:pPr indent="-322580" lvl="0" marL="457200" rtl="0" algn="l"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600">
                <a:solidFill>
                  <a:srgbClr val="2D3B45"/>
                </a:solidFill>
              </a:rPr>
              <a:t>NA had the most sales 11.27 million</a:t>
            </a:r>
            <a:endParaRPr sz="1600">
              <a:solidFill>
                <a:srgbClr val="2D3B45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600">
                <a:solidFill>
                  <a:srgbClr val="2D3B45"/>
                </a:solidFill>
              </a:rPr>
              <a:t>JP in the middle with 10.22 million</a:t>
            </a:r>
            <a:endParaRPr sz="1600">
              <a:solidFill>
                <a:srgbClr val="2D3B45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600">
                <a:solidFill>
                  <a:srgbClr val="2D3B45"/>
                </a:solidFill>
              </a:rPr>
              <a:t>EU had the least 8.89 million</a:t>
            </a:r>
            <a:endParaRPr sz="16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3B45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875" y="-57225"/>
            <a:ext cx="4152800" cy="520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7152975" y="4769175"/>
            <a:ext cx="2277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Made in Tableau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N/A, Nulls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Renamed platf</a:t>
            </a:r>
            <a:r>
              <a:rPr lang="en" sz="1600"/>
              <a:t>orms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Changed headers for data </a:t>
            </a:r>
            <a:r>
              <a:rPr lang="en" sz="1600"/>
              <a:t>visualizations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spelling mistakes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