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8EEFA9C-3C0E-492C-9453-BAD47CE1CFA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Macroeconomics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3B1550C-BABD-47E6-8A62-2C8F9D6475A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creato il: 04/03/2025 10:16:14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flation Map" id="2" name="slide2">
            <a:extLst>
              <a:ext uri="{FF2B5EF4-FFF2-40B4-BE49-F238E27FC236}">
                <a16:creationId xmlns:a16="http://schemas.microsoft.com/office/drawing/2014/main" id="{01F64F61-FA31-4C8D-8368-C7C2636AA0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5" y="0"/>
            <a:ext cx="12017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" id="3" name="slide3">
            <a:extLst>
              <a:ext uri="{FF2B5EF4-FFF2-40B4-BE49-F238E27FC236}">
                <a16:creationId xmlns:a16="http://schemas.microsoft.com/office/drawing/2014/main" id="{88D63F1F-52F8-4FD9-96AC-22F607CB3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118" y="0"/>
            <a:ext cx="8193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DP TreeMap" id="4" name="slide4">
            <a:extLst>
              <a:ext uri="{FF2B5EF4-FFF2-40B4-BE49-F238E27FC236}">
                <a16:creationId xmlns:a16="http://schemas.microsoft.com/office/drawing/2014/main" id="{F0CA6CE6-2C82-4C10-AAC8-B7BACB7CE3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45" y="0"/>
            <a:ext cx="11187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illip&amp;apos;s Curve" id="5" name="slide5">
            <a:extLst>
              <a:ext uri="{FF2B5EF4-FFF2-40B4-BE49-F238E27FC236}">
                <a16:creationId xmlns:a16="http://schemas.microsoft.com/office/drawing/2014/main" id="{D5E57436-B2AD-45BB-A2E0-E404A1AC7C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" y="0"/>
            <a:ext cx="12168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flation and Unemployment" id="6" name="slide6">
            <a:extLst>
              <a:ext uri="{FF2B5EF4-FFF2-40B4-BE49-F238E27FC236}">
                <a16:creationId xmlns:a16="http://schemas.microsoft.com/office/drawing/2014/main" id="{B5FEF47A-3B51-4C5A-93A5-7D08620353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48" y="0"/>
            <a:ext cx="2826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3D1046F4-520B-41D0-8EEE-6DBE51F57A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8" name="slide8">
            <a:extLst>
              <a:ext uri="{FF2B5EF4-FFF2-40B4-BE49-F238E27FC236}">
                <a16:creationId xmlns:a16="http://schemas.microsoft.com/office/drawing/2014/main" id="{1A906D0E-F9D5-427C-9D56-C27FA7B114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2025-03-04T09:16:15Z</dcterms:created>
  <dcterms:modified xsi:type="dcterms:W3CDTF">2025-03-04T09:16:15Z</dcterms:modified>
</cp:coreProperties>
</file>