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EC387D8-83BE-4C6E-93C5-2A230E590B2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Macroeconomics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89BE880-4582-49EA-BE31-1278952C1C1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creato il: 04/03/2025 10:32:13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flation Map" id="2" name="slide2">
            <a:extLst>
              <a:ext uri="{FF2B5EF4-FFF2-40B4-BE49-F238E27FC236}">
                <a16:creationId xmlns:a16="http://schemas.microsoft.com/office/drawing/2014/main" id="{D9033EA1-70F5-4B77-9EEA-5A69C585BC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" y="0"/>
            <a:ext cx="121731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DP" id="3" name="slide3">
            <a:extLst>
              <a:ext uri="{FF2B5EF4-FFF2-40B4-BE49-F238E27FC236}">
                <a16:creationId xmlns:a16="http://schemas.microsoft.com/office/drawing/2014/main" id="{97C70606-6BB6-4B11-9761-12094B4168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118" y="0"/>
            <a:ext cx="8193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DP TreeMap" id="4" name="slide4">
            <a:extLst>
              <a:ext uri="{FF2B5EF4-FFF2-40B4-BE49-F238E27FC236}">
                <a16:creationId xmlns:a16="http://schemas.microsoft.com/office/drawing/2014/main" id="{24B9DBD9-479D-4A60-AD7D-237F947A04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45" y="0"/>
            <a:ext cx="111873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illip&amp;apos;s Curve" id="5" name="slide5">
            <a:extLst>
              <a:ext uri="{FF2B5EF4-FFF2-40B4-BE49-F238E27FC236}">
                <a16:creationId xmlns:a16="http://schemas.microsoft.com/office/drawing/2014/main" id="{5064DD43-0EB9-479E-819A-75865AFC6A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" y="0"/>
            <a:ext cx="12168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flation and Unemployment" id="6" name="slide6">
            <a:extLst>
              <a:ext uri="{FF2B5EF4-FFF2-40B4-BE49-F238E27FC236}">
                <a16:creationId xmlns:a16="http://schemas.microsoft.com/office/drawing/2014/main" id="{12C6AFCC-1413-49EB-8B11-C0DB17D097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48" y="0"/>
            <a:ext cx="28263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7" name="slide7">
            <a:extLst>
              <a:ext uri="{FF2B5EF4-FFF2-40B4-BE49-F238E27FC236}">
                <a16:creationId xmlns:a16="http://schemas.microsoft.com/office/drawing/2014/main" id="{2022FB07-46AC-431C-951B-99FFD27706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8" name="slide8">
            <a:extLst>
              <a:ext uri="{FF2B5EF4-FFF2-40B4-BE49-F238E27FC236}">
                <a16:creationId xmlns:a16="http://schemas.microsoft.com/office/drawing/2014/main" id="{B8AD9771-C416-4038-9643-73D6DE9570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2025-03-04T09:32:15Z</dcterms:created>
  <dcterms:modified xsi:type="dcterms:W3CDTF">2025-03-04T09:32:15Z</dcterms:modified>
</cp:coreProperties>
</file>