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8C0B2-7881-464F-879E-834EEF1BA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5069" y="409094"/>
            <a:ext cx="9755187" cy="2766528"/>
          </a:xfrm>
        </p:spPr>
        <p:txBody>
          <a:bodyPr/>
          <a:lstStyle/>
          <a:p>
            <a:r>
              <a:rPr lang="it-IT" dirty="0"/>
              <a:t>Just menù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B9953D-80ED-4CFA-BA1C-63413DD45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80391" y="3153833"/>
            <a:ext cx="9755187" cy="550333"/>
          </a:xfrm>
        </p:spPr>
        <p:txBody>
          <a:bodyPr/>
          <a:lstStyle/>
          <a:p>
            <a:pPr algn="l"/>
            <a:r>
              <a:rPr lang="it-IT" dirty="0"/>
              <a:t>Tecnologie web 2020-21								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6BDDA33-44D5-47DC-AE04-60D6DD330598}"/>
              </a:ext>
            </a:extLst>
          </p:cNvPr>
          <p:cNvSpPr txBox="1">
            <a:spLocks/>
          </p:cNvSpPr>
          <p:nvPr/>
        </p:nvSpPr>
        <p:spPr>
          <a:xfrm rot="21420000">
            <a:off x="580392" y="3683894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Christian d’esposito</a:t>
            </a:r>
          </a:p>
        </p:txBody>
      </p:sp>
    </p:spTree>
    <p:extLst>
      <p:ext uri="{BB962C8B-B14F-4D97-AF65-F5344CB8AC3E}">
        <p14:creationId xmlns:p14="http://schemas.microsoft.com/office/powerpoint/2010/main" val="316834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EA874-4B6D-4194-A012-E6D734B3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CAA28E-62DE-4779-8812-1A458EA9E0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+mj-lt"/>
                <a:ea typeface="Adobe Fan Heiti Std B" panose="020B0700000000000000" pitchFamily="34" charset="-128"/>
                <a:cs typeface="Times New Roman" panose="02020603050405020304" pitchFamily="18" charset="0"/>
              </a:rPr>
              <a:t>Molto spesso capita di cercare online ristoranti che non conosciamo e prima di provarli cerchiamo di capire qual è il loro menù.</a:t>
            </a:r>
          </a:p>
          <a:p>
            <a:r>
              <a:rPr lang="it-IT" dirty="0">
                <a:latin typeface="+mj-lt"/>
                <a:ea typeface="Adobe Fan Heiti Std B" panose="020B0700000000000000" pitchFamily="34" charset="-128"/>
                <a:cs typeface="Times New Roman" panose="02020603050405020304" pitchFamily="18" charset="0"/>
              </a:rPr>
              <a:t>Non sempre si trova, quest’ultimo , nonostante si consultano diversi siti o pagine sui social.</a:t>
            </a:r>
            <a:r>
              <a:rPr lang="it-IT" dirty="0">
                <a:ea typeface="Adobe Fan Heiti Std B" panose="020B0700000000000000" pitchFamily="34" charset="-128"/>
                <a:cs typeface="Times New Roman" panose="02020603050405020304" pitchFamily="18" charset="0"/>
              </a:rPr>
              <a:t>  </a:t>
            </a:r>
            <a:endParaRPr lang="it-IT" dirty="0">
              <a:latin typeface="Times New Roman" panose="02020603050405020304" pitchFamily="18" charset="0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286198-32D4-419D-B444-8D9C2AD0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18329-5102-4646-BBEB-990F470AB5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ea typeface="Adobe Fan Heiti Std B" panose="020B0700000000000000" pitchFamily="34" charset="-128"/>
                <a:cs typeface="Times New Roman" panose="02020603050405020304" pitchFamily="18" charset="0"/>
              </a:rPr>
              <a:t>PER ciò, è stato realizzato un sito dove:</a:t>
            </a:r>
          </a:p>
          <a:p>
            <a:r>
              <a:rPr lang="it-IT" dirty="0">
                <a:ea typeface="Adobe Fan Heiti Std B" panose="020B0700000000000000" pitchFamily="34" charset="-128"/>
                <a:cs typeface="Times New Roman" panose="02020603050405020304" pitchFamily="18" charset="0"/>
              </a:rPr>
              <a:t>i gestori di un’azienda ( pizzeria , ristoranti , pub ecc..) possono inserire il proprio menù contente gli articoli per la propria clientela . </a:t>
            </a:r>
          </a:p>
          <a:p>
            <a:r>
              <a:rPr lang="it-IT" dirty="0">
                <a:ea typeface="Adobe Fan Heiti Std B" panose="020B0700000000000000" pitchFamily="34" charset="-128"/>
                <a:cs typeface="Times New Roman" panose="02020603050405020304" pitchFamily="18" charset="0"/>
              </a:rPr>
              <a:t>La clientela può: </a:t>
            </a:r>
          </a:p>
          <a:p>
            <a:pPr lvl="1"/>
            <a:r>
              <a:rPr lang="it-IT" dirty="0">
                <a:ea typeface="Adobe Fan Heiti Std B" panose="020B0700000000000000" pitchFamily="34" charset="-128"/>
                <a:cs typeface="Times New Roman" panose="02020603050405020304" pitchFamily="18" charset="0"/>
              </a:rPr>
              <a:t>visualizzare i vari articoli </a:t>
            </a:r>
          </a:p>
          <a:p>
            <a:pPr lvl="1"/>
            <a:r>
              <a:rPr lang="it-IT" dirty="0">
                <a:ea typeface="Adobe Fan Heiti Std B" panose="020B0700000000000000" pitchFamily="34" charset="-128"/>
                <a:cs typeface="Times New Roman" panose="02020603050405020304" pitchFamily="18" charset="0"/>
              </a:rPr>
              <a:t>Visualizzare le informazioni dell’azienda che li propone </a:t>
            </a:r>
          </a:p>
          <a:p>
            <a:pPr lvl="1"/>
            <a:r>
              <a:rPr lang="it-IT" dirty="0">
                <a:ea typeface="Adobe Fan Heiti Std B" panose="020B0700000000000000" pitchFamily="34" charset="-128"/>
                <a:cs typeface="Times New Roman" panose="02020603050405020304" pitchFamily="18" charset="0"/>
              </a:rPr>
              <a:t>salvare le aziende in una lista di preferiti.</a:t>
            </a:r>
          </a:p>
          <a:p>
            <a:endParaRPr lang="it-IT" dirty="0"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665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07C45-7D70-4116-9ECD-BE940834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60FF38-6A3A-4B51-AC98-9E667D0484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396" y="2063396"/>
            <a:ext cx="10468111" cy="350689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Il sito ha diverse pagine:</a:t>
            </a:r>
          </a:p>
          <a:p>
            <a:r>
              <a:rPr lang="it-IT" dirty="0"/>
              <a:t>La prima pagina è la Login , dove l’utente può eseguire l’accesso o la registrazione al sito. Se l’utente possiede una azienda deve registrarsi come business.</a:t>
            </a:r>
          </a:p>
          <a:p>
            <a:r>
              <a:rPr lang="it-IT" dirty="0"/>
              <a:t>Le altre pagine sono:</a:t>
            </a:r>
          </a:p>
          <a:p>
            <a:pPr lvl="1"/>
            <a:r>
              <a:rPr lang="it-IT" dirty="0"/>
              <a:t>Home: dove si trova l’elenco delle aziende, dove al click su un’azienda si possono visualizzare articoli e informazioni;</a:t>
            </a:r>
          </a:p>
          <a:p>
            <a:pPr lvl="1"/>
            <a:r>
              <a:rPr lang="it-IT" dirty="0"/>
              <a:t>Preferiti: dove si trova la lista dell’aziende aggiunte ai preferiti dall’utente;</a:t>
            </a:r>
          </a:p>
          <a:p>
            <a:pPr lvl="1"/>
            <a:r>
              <a:rPr lang="it-IT" dirty="0"/>
              <a:t>Menù: disponibile solo per gli utenti business, dove si possono modificare, aggiungere e eliminare gli articoli del proprio menù.</a:t>
            </a:r>
          </a:p>
          <a:p>
            <a:pPr marL="0" indent="0">
              <a:buNone/>
            </a:pPr>
            <a:r>
              <a:rPr lang="it-IT" dirty="0"/>
              <a:t>	*si può accedere a queste tre pagine attraverso il menù a tendina, che si trova in ogni pagina in alto a 	sinistra*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9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7D850-2EFC-4CB3-9980-0566D7E8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del sito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EB1C3-8906-4330-9DF4-1433F9246E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sito è stato sviluppato su ‘</a:t>
            </a:r>
            <a:r>
              <a:rPr lang="it-IT" dirty="0" err="1">
                <a:solidFill>
                  <a:srgbClr val="75A2CE"/>
                </a:solidFill>
              </a:rPr>
              <a:t>pythonanywhere</a:t>
            </a:r>
            <a:r>
              <a:rPr lang="it-IT" dirty="0"/>
              <a:t>’, cioè un ambiente di sviluppo integrato online e un servizio di web hosting.</a:t>
            </a:r>
          </a:p>
          <a:p>
            <a:r>
              <a:rPr lang="it-IT" dirty="0" err="1">
                <a:solidFill>
                  <a:srgbClr val="75A2CE"/>
                </a:solidFill>
              </a:rPr>
              <a:t>Pythonanywhere</a:t>
            </a:r>
            <a:r>
              <a:rPr lang="it-IT" dirty="0">
                <a:solidFill>
                  <a:srgbClr val="75A2CE"/>
                </a:solidFill>
              </a:rPr>
              <a:t> </a:t>
            </a:r>
            <a:r>
              <a:rPr lang="it-IT" dirty="0"/>
              <a:t>offre anche la possibilità di creare un database, dove nel caso di questo sito sono state create delle tabelle per la memorizzazione di: utenti , aziende , articoli delle aziende e le aziende che vengono salvate come preferiti dagli utenti.</a:t>
            </a:r>
          </a:p>
          <a:p>
            <a:r>
              <a:rPr lang="it-IT" dirty="0"/>
              <a:t>Al sito è stato anche implementato il framework HTML ‘</a:t>
            </a:r>
            <a:r>
              <a:rPr lang="it-IT" dirty="0">
                <a:solidFill>
                  <a:srgbClr val="75A2CE"/>
                </a:solidFill>
              </a:rPr>
              <a:t>framework7</a:t>
            </a:r>
            <a:r>
              <a:rPr lang="it-IT" dirty="0"/>
              <a:t>’ per utilizzare stili , classi, icone e altro.. per lo sviluppo dell’interfaccia destinata all’utente.</a:t>
            </a:r>
          </a:p>
          <a:p>
            <a:r>
              <a:rPr lang="it-IT" dirty="0"/>
              <a:t>In più sono state implementate le icone di ‘</a:t>
            </a:r>
            <a:r>
              <a:rPr lang="it-IT" dirty="0" err="1">
                <a:solidFill>
                  <a:srgbClr val="75A2CE"/>
                </a:solidFill>
              </a:rPr>
              <a:t>google</a:t>
            </a:r>
            <a:r>
              <a:rPr lang="it-IT" dirty="0"/>
              <a:t> </a:t>
            </a:r>
            <a:r>
              <a:rPr lang="it-IT" dirty="0">
                <a:solidFill>
                  <a:srgbClr val="75A2CE"/>
                </a:solidFill>
              </a:rPr>
              <a:t>fonts</a:t>
            </a:r>
            <a:r>
              <a:rPr lang="it-IT" dirty="0"/>
              <a:t>’ per aggiungere ulteriori icone da utilizzare.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607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0E89D-75EB-4041-B496-F3571880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CE4813-6B51-4560-A2F4-F75E4B47C3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Per lo sviluppo di questa web app è stato implementato in </a:t>
            </a:r>
            <a:r>
              <a:rPr lang="it-IT" dirty="0" err="1"/>
              <a:t>python</a:t>
            </a:r>
            <a:r>
              <a:rPr lang="it-IT" dirty="0"/>
              <a:t> il framework ‘</a:t>
            </a:r>
            <a:r>
              <a:rPr lang="it-IT" dirty="0" err="1">
                <a:solidFill>
                  <a:srgbClr val="75A2CE"/>
                </a:solidFill>
              </a:rPr>
              <a:t>flask</a:t>
            </a:r>
            <a:r>
              <a:rPr lang="it-IT" dirty="0"/>
              <a:t>’  e ‘</a:t>
            </a:r>
            <a:r>
              <a:rPr lang="it-IT" dirty="0" err="1">
                <a:solidFill>
                  <a:srgbClr val="75A2CE"/>
                </a:solidFill>
              </a:rPr>
              <a:t>flask.mysql</a:t>
            </a:r>
            <a:r>
              <a:rPr lang="it-IT" dirty="0"/>
              <a:t>’ per accedere e svolgere le varie interrogazioni per il database. </a:t>
            </a:r>
          </a:p>
          <a:p>
            <a:r>
              <a:rPr lang="it-IT" dirty="0"/>
              <a:t>Le comunicazione e lo scambio dei dati tra client/server avvengono attraverso una chiamata </a:t>
            </a:r>
            <a:r>
              <a:rPr lang="it-IT" dirty="0" err="1">
                <a:solidFill>
                  <a:srgbClr val="75A2CE"/>
                </a:solidFill>
              </a:rPr>
              <a:t>ajax</a:t>
            </a:r>
            <a:r>
              <a:rPr lang="it-IT" dirty="0"/>
              <a:t> che utilizza il metodo </a:t>
            </a:r>
            <a:r>
              <a:rPr lang="it-IT" dirty="0">
                <a:solidFill>
                  <a:srgbClr val="75A2CE"/>
                </a:solidFill>
              </a:rPr>
              <a:t>post</a:t>
            </a:r>
            <a:r>
              <a:rPr lang="it-IT" dirty="0"/>
              <a:t> per scambiare i dati.</a:t>
            </a:r>
          </a:p>
          <a:p>
            <a:r>
              <a:rPr lang="it-IT" dirty="0"/>
              <a:t>I linguaggi utilizzati per sviluppare l’app sono:</a:t>
            </a:r>
          </a:p>
          <a:p>
            <a:pPr lvl="1"/>
            <a:r>
              <a:rPr lang="it-IT" dirty="0"/>
              <a:t>Html, </a:t>
            </a:r>
            <a:r>
              <a:rPr lang="it-IT" dirty="0" err="1"/>
              <a:t>Javascript</a:t>
            </a:r>
            <a:r>
              <a:rPr lang="it-IT" dirty="0"/>
              <a:t> con </a:t>
            </a:r>
            <a:r>
              <a:rPr lang="it-IT" dirty="0" err="1"/>
              <a:t>jquery</a:t>
            </a:r>
            <a:r>
              <a:rPr lang="it-IT" dirty="0"/>
              <a:t> e </a:t>
            </a:r>
            <a:r>
              <a:rPr lang="it-IT" dirty="0" err="1"/>
              <a:t>python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943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3C800-DD89-487B-B3EC-733B12910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 dell’attenzione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96129C-3762-45B3-A0F2-E20DB0C36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3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TM04033927[[fn=Evento]]</Template>
  <TotalTime>280</TotalTime>
  <Words>438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Impact</vt:lpstr>
      <vt:lpstr>Times New Roman</vt:lpstr>
      <vt:lpstr>Evento</vt:lpstr>
      <vt:lpstr>Just menù</vt:lpstr>
      <vt:lpstr>introduzione</vt:lpstr>
      <vt:lpstr>idea</vt:lpstr>
      <vt:lpstr>Sito</vt:lpstr>
      <vt:lpstr>Sviluppo del sito</vt:lpstr>
      <vt:lpstr>Web app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menù</dc:title>
  <dc:creator>CHRISTIAN D'ESPOSITO</dc:creator>
  <cp:lastModifiedBy>CHRISTIAN D'ESPOSITO</cp:lastModifiedBy>
  <cp:revision>25</cp:revision>
  <dcterms:created xsi:type="dcterms:W3CDTF">2021-05-03T14:23:04Z</dcterms:created>
  <dcterms:modified xsi:type="dcterms:W3CDTF">2021-06-11T08:52:10Z</dcterms:modified>
</cp:coreProperties>
</file>