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4" r:id="rId20"/>
    <p:sldId id="272" r:id="rId21"/>
    <p:sldId id="27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1ADE2-144F-4E39-A3B3-CB4672DBEB3E}" v="60" dt="2022-03-03T23:49:42.649"/>
    <p1510:client id="{07FC496B-2698-455C-8D9E-6A623FAD62E4}" v="944" dt="2022-03-04T13:43:48.230"/>
    <p1510:client id="{2415CCA3-BBCB-48A4-BC75-466F87F9168F}" v="3" dt="2022-03-03T22:41:15.221"/>
    <p1510:client id="{74029C57-1B1F-42DE-BB4C-432FB87F0F08}" v="32" dt="2022-03-04T15:35:28.719"/>
    <p1510:client id="{AD89D9F4-D958-4480-B239-4B674101854C}" v="3" dt="2022-03-04T13:43:36.300"/>
    <p1510:client id="{C08B585D-9CCB-437A-B8C9-F25EB9B699A7}" v="1" dt="2022-03-04T11:45:1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David Arenas Daza" userId="S::bt211078@qmul.ac.uk::7df14c96-d953-4545-ad3a-61a0fbb245f4" providerId="AD" clId="Web-{07FC496B-2698-455C-8D9E-6A623FAD62E4}"/>
    <pc:docChg chg="addSld modSld">
      <pc:chgData name="Christian David Arenas Daza" userId="S::bt211078@qmul.ac.uk::7df14c96-d953-4545-ad3a-61a0fbb245f4" providerId="AD" clId="Web-{07FC496B-2698-455C-8D9E-6A623FAD62E4}" dt="2022-03-04T13:43:48.230" v="560"/>
      <pc:docMkLst>
        <pc:docMk/>
      </pc:docMkLst>
      <pc:sldChg chg="delSp modSp">
        <pc:chgData name="Christian David Arenas Daza" userId="S::bt211078@qmul.ac.uk::7df14c96-d953-4545-ad3a-61a0fbb245f4" providerId="AD" clId="Web-{07FC496B-2698-455C-8D9E-6A623FAD62E4}" dt="2022-03-04T13:40:22.850" v="555" actId="1076"/>
        <pc:sldMkLst>
          <pc:docMk/>
          <pc:sldMk cId="610502605" sldId="262"/>
        </pc:sldMkLst>
        <pc:spChg chg="mod">
          <ac:chgData name="Christian David Arenas Daza" userId="S::bt211078@qmul.ac.uk::7df14c96-d953-4545-ad3a-61a0fbb245f4" providerId="AD" clId="Web-{07FC496B-2698-455C-8D9E-6A623FAD62E4}" dt="2022-03-04T10:55:59.590" v="495" actId="1076"/>
          <ac:spMkLst>
            <pc:docMk/>
            <pc:sldMk cId="610502605" sldId="262"/>
            <ac:spMk id="6" creationId="{20FDC91C-33A8-8749-BD9D-A7BACFBC9511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6:32.983" v="501" actId="14100"/>
          <ac:spMkLst>
            <pc:docMk/>
            <pc:sldMk cId="610502605" sldId="262"/>
            <ac:spMk id="7" creationId="{AC5C1090-5AD0-D74E-9985-F5662DA45424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2:06:23.429" v="531" actId="20577"/>
          <ac:spMkLst>
            <pc:docMk/>
            <pc:sldMk cId="610502605" sldId="262"/>
            <ac:spMk id="8" creationId="{9888DCB8-900B-9042-ABCE-F75326497BE8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3:40:14.585" v="552" actId="1076"/>
          <ac:spMkLst>
            <pc:docMk/>
            <pc:sldMk cId="610502605" sldId="262"/>
            <ac:spMk id="9" creationId="{038DA99C-8E87-9443-8DA6-65CD534DAC03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32.396" v="513" actId="1076"/>
          <ac:spMkLst>
            <pc:docMk/>
            <pc:sldMk cId="610502605" sldId="262"/>
            <ac:spMk id="11" creationId="{8852D631-B2D4-E048-BA69-FE8A974C1CCE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37.912" v="515" actId="1076"/>
          <ac:spMkLst>
            <pc:docMk/>
            <pc:sldMk cId="610502605" sldId="262"/>
            <ac:spMk id="12" creationId="{7E5290BB-4705-5741-AEF7-E5FE0094C84B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8.632" v="520" actId="1076"/>
          <ac:spMkLst>
            <pc:docMk/>
            <pc:sldMk cId="610502605" sldId="262"/>
            <ac:spMk id="13" creationId="{D2570497-4EC9-EE45-8EE2-2EA01D6D1B5B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0:55:13.838" v="484"/>
          <ac:spMkLst>
            <pc:docMk/>
            <pc:sldMk cId="610502605" sldId="262"/>
            <ac:spMk id="15" creationId="{B4F83516-3DA3-6A4E-8470-A78A6BE9B526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2:06:57.759" v="536" actId="20577"/>
          <ac:spMkLst>
            <pc:docMk/>
            <pc:sldMk cId="610502605" sldId="262"/>
            <ac:spMk id="20" creationId="{7156E75B-F769-B94F-B8FE-677457C24AEC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3:40:18.928" v="554" actId="1076"/>
          <ac:spMkLst>
            <pc:docMk/>
            <pc:sldMk cId="610502605" sldId="262"/>
            <ac:spMk id="26" creationId="{D89C2F06-90A5-E841-BDF9-DBBAE66E4AC6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3:32:03.057" v="547"/>
          <ac:spMkLst>
            <pc:docMk/>
            <pc:sldMk cId="610502605" sldId="262"/>
            <ac:spMk id="27" creationId="{13D05D30-9E03-D74D-ABF2-5EF43D1B3424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46.381" v="517" actId="1076"/>
          <ac:spMkLst>
            <pc:docMk/>
            <pc:sldMk cId="610502605" sldId="262"/>
            <ac:spMk id="31" creationId="{99AFB677-FD1B-C047-93A0-2C6312F8D26A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0.569" v="518" actId="1076"/>
          <ac:spMkLst>
            <pc:docMk/>
            <pc:sldMk cId="610502605" sldId="262"/>
            <ac:spMk id="32" creationId="{F535841C-3F1A-F04C-BF32-9FB2C37DD76B}"/>
          </ac:spMkLst>
        </pc:spChg>
        <pc:spChg chg="mod">
          <ac:chgData name="Christian David Arenas Daza" userId="S::bt211078@qmul.ac.uk::7df14c96-d953-4545-ad3a-61a0fbb245f4" providerId="AD" clId="Web-{07FC496B-2698-455C-8D9E-6A623FAD62E4}" dt="2022-03-04T10:58:54.913" v="519" actId="1076"/>
          <ac:spMkLst>
            <pc:docMk/>
            <pc:sldMk cId="610502605" sldId="262"/>
            <ac:spMk id="33" creationId="{5AF34761-2EC8-7243-96F9-5BF2E7DA8265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3:32:03.073" v="548"/>
          <ac:spMkLst>
            <pc:docMk/>
            <pc:sldMk cId="610502605" sldId="262"/>
            <ac:spMk id="35" creationId="{5B5B4A0F-480E-3047-81AF-A430DFB9015F}"/>
          </ac:spMkLst>
        </pc:spChg>
        <pc:picChg chg="mod">
          <ac:chgData name="Christian David Arenas Daza" userId="S::bt211078@qmul.ac.uk::7df14c96-d953-4545-ad3a-61a0fbb245f4" providerId="AD" clId="Web-{07FC496B-2698-455C-8D9E-6A623FAD62E4}" dt="2022-03-04T10:55:48.793" v="491" actId="1076"/>
          <ac:picMkLst>
            <pc:docMk/>
            <pc:sldMk cId="610502605" sldId="262"/>
            <ac:picMk id="4098" creationId="{1BE37961-F2DC-024D-8CCF-00E9A94FF5F7}"/>
          </ac:picMkLst>
        </pc:picChg>
        <pc:picChg chg="mod">
          <ac:chgData name="Christian David Arenas Daza" userId="S::bt211078@qmul.ac.uk::7df14c96-d953-4545-ad3a-61a0fbb245f4" providerId="AD" clId="Web-{07FC496B-2698-455C-8D9E-6A623FAD62E4}" dt="2022-03-04T13:40:22.850" v="555" actId="1076"/>
          <ac:picMkLst>
            <pc:docMk/>
            <pc:sldMk cId="610502605" sldId="262"/>
            <ac:picMk id="4100" creationId="{46588A6B-8151-AD49-BB8F-AE53D6B80389}"/>
          </ac:picMkLst>
        </pc:picChg>
      </pc:sldChg>
      <pc:sldChg chg="addSp delSp modSp">
        <pc:chgData name="Christian David Arenas Daza" userId="S::bt211078@qmul.ac.uk::7df14c96-d953-4545-ad3a-61a0fbb245f4" providerId="AD" clId="Web-{07FC496B-2698-455C-8D9E-6A623FAD62E4}" dt="2022-03-04T12:03:23.918" v="529" actId="14100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2" creationId="{65EC8B95-17EB-C44A-B0D0-9295F74BB3FA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08:46:30.231" v="74"/>
          <ac:spMkLst>
            <pc:docMk/>
            <pc:sldMk cId="1278207365" sldId="270"/>
            <ac:spMk id="3" creationId="{3523E23B-916E-4E5F-B479-B8E28798670A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0:44:16.472" v="463" actId="1076"/>
          <ac:spMkLst>
            <pc:docMk/>
            <pc:sldMk cId="1278207365" sldId="270"/>
            <ac:spMk id="5" creationId="{A11CD579-1D83-4543-97EC-F1930A959534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35:25.706" v="439"/>
          <ac:spMkLst>
            <pc:docMk/>
            <pc:sldMk cId="1278207365" sldId="270"/>
            <ac:spMk id="6" creationId="{F150D21E-C962-4B15-A2CF-34313570832E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7:51.918" v="446"/>
          <ac:spMkLst>
            <pc:docMk/>
            <pc:sldMk cId="1278207365" sldId="270"/>
            <ac:spMk id="33" creationId="{E49D7415-2F11-44C2-B6AA-13A25B6814B9}"/>
          </ac:spMkLst>
        </pc:spChg>
        <pc:picChg chg="add del mod">
          <ac:chgData name="Christian David Arenas Daza" userId="S::bt211078@qmul.ac.uk::7df14c96-d953-4545-ad3a-61a0fbb245f4" providerId="AD" clId="Web-{07FC496B-2698-455C-8D9E-6A623FAD62E4}" dt="2022-03-04T10:37:30.886" v="443"/>
          <ac:picMkLst>
            <pc:docMk/>
            <pc:sldMk cId="1278207365" sldId="270"/>
            <ac:picMk id="3" creationId="{70DA7628-796B-4EC5-A462-BC0835CF03C6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35:31.285" v="441"/>
          <ac:picMkLst>
            <pc:docMk/>
            <pc:sldMk cId="1278207365" sldId="270"/>
            <ac:picMk id="4" creationId="{5A7E3686-E844-439D-B37C-F936ADB5CFBB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2:02:17.258" v="521"/>
          <ac:picMkLst>
            <pc:docMk/>
            <pc:sldMk cId="1278207365" sldId="270"/>
            <ac:picMk id="7" creationId="{688886A7-5469-4604-8448-BBD9D5EEA679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2:03:23.918" v="529" actId="14100"/>
          <ac:picMkLst>
            <pc:docMk/>
            <pc:sldMk cId="1278207365" sldId="270"/>
            <ac:picMk id="8" creationId="{0B240447-5AE2-4869-B8ED-DEF1CD0AB922}"/>
          </ac:picMkLst>
        </pc:pic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17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28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7:51.918" v="446"/>
          <ac:cxnSpMkLst>
            <pc:docMk/>
            <pc:sldMk cId="1278207365" sldId="270"/>
            <ac:cxnSpMk id="35" creationId="{D2E57F3D-33BE-4306-87E6-245763719516}"/>
          </ac:cxnSpMkLst>
        </pc:cxnChg>
      </pc:sldChg>
      <pc:sldChg chg="addSp delSp modSp">
        <pc:chgData name="Christian David Arenas Daza" userId="S::bt211078@qmul.ac.uk::7df14c96-d953-4545-ad3a-61a0fbb245f4" providerId="AD" clId="Web-{07FC496B-2698-455C-8D9E-6A623FAD62E4}" dt="2022-03-04T13:41:13.695" v="557" actId="20577"/>
        <pc:sldMkLst>
          <pc:docMk/>
          <pc:sldMk cId="2997742512" sldId="272"/>
        </pc:sldMkLst>
        <pc:spChg chg="add del">
          <ac:chgData name="Christian David Arenas Daza" userId="S::bt211078@qmul.ac.uk::7df14c96-d953-4545-ad3a-61a0fbb245f4" providerId="AD" clId="Web-{07FC496B-2698-455C-8D9E-6A623FAD62E4}" dt="2022-03-04T08:50:48.972" v="228"/>
          <ac:spMkLst>
            <pc:docMk/>
            <pc:sldMk cId="2997742512" sldId="272"/>
            <ac:spMk id="3" creationId="{0F511A79-360D-4179-ABA9-958416B342F9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3:41:13.695" v="557" actId="20577"/>
          <ac:spMkLst>
            <pc:docMk/>
            <pc:sldMk cId="2997742512" sldId="272"/>
            <ac:spMk id="4" creationId="{7499F73F-504C-45F8-9269-8447F30B0B60}"/>
          </ac:spMkLst>
        </pc:spChg>
        <pc:picChg chg="add del mod">
          <ac:chgData name="Christian David Arenas Daza" userId="S::bt211078@qmul.ac.uk::7df14c96-d953-4545-ad3a-61a0fbb245f4" providerId="AD" clId="Web-{07FC496B-2698-455C-8D9E-6A623FAD62E4}" dt="2022-03-04T10:52:55.314" v="470"/>
          <ac:picMkLst>
            <pc:docMk/>
            <pc:sldMk cId="2997742512" sldId="272"/>
            <ac:picMk id="3" creationId="{01FDB0FA-7438-4EC7-B40D-1B5E7BFC8BD5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48:13.001" v="465"/>
          <ac:picMkLst>
            <pc:docMk/>
            <pc:sldMk cId="2997742512" sldId="272"/>
            <ac:picMk id="5" creationId="{24DEF499-B3D7-4348-9BD4-9EA01800D076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0:53:11.065" v="476" actId="14100"/>
          <ac:picMkLst>
            <pc:docMk/>
            <pc:sldMk cId="2997742512" sldId="272"/>
            <ac:picMk id="6" creationId="{0DF3D590-7D28-47C4-B5B8-28CCC0A7E7E6}"/>
          </ac:picMkLst>
        </pc:picChg>
      </pc:sldChg>
      <pc:sldChg chg="addSp delSp modSp add replId">
        <pc:chgData name="Christian David Arenas Daza" userId="S::bt211078@qmul.ac.uk::7df14c96-d953-4545-ad3a-61a0fbb245f4" providerId="AD" clId="Web-{07FC496B-2698-455C-8D9E-6A623FAD62E4}" dt="2022-03-04T13:43:48.230" v="560"/>
        <pc:sldMkLst>
          <pc:docMk/>
          <pc:sldMk cId="1357083603" sldId="274"/>
        </pc:sldMkLst>
        <pc:spChg chg="mod">
          <ac:chgData name="Christian David Arenas Daza" userId="S::bt211078@qmul.ac.uk::7df14c96-d953-4545-ad3a-61a0fbb245f4" providerId="AD" clId="Web-{07FC496B-2698-455C-8D9E-6A623FAD62E4}" dt="2022-03-04T10:28:43.042" v="422"/>
          <ac:spMkLst>
            <pc:docMk/>
            <pc:sldMk cId="1357083603" sldId="274"/>
            <ac:spMk id="2" creationId="{65EC8B95-17EB-C44A-B0D0-9295F74BB3FA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3:43:27.730" v="558"/>
          <ac:spMkLst>
            <pc:docMk/>
            <pc:sldMk cId="1357083603" sldId="274"/>
            <ac:spMk id="3" creationId="{B160D148-A122-4004-9460-948E52906C67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3:43:48.230" v="560"/>
          <ac:spMkLst>
            <pc:docMk/>
            <pc:sldMk cId="1357083603" sldId="274"/>
            <ac:spMk id="4" creationId="{0A4981FE-9845-46FA-8536-C2702164B927}"/>
          </ac:spMkLst>
        </pc:spChg>
        <pc:spChg chg="del">
          <ac:chgData name="Christian David Arenas Daza" userId="S::bt211078@qmul.ac.uk::7df14c96-d953-4545-ad3a-61a0fbb245f4" providerId="AD" clId="Web-{07FC496B-2698-455C-8D9E-6A623FAD62E4}" dt="2022-03-04T10:26:10.830" v="409"/>
          <ac:spMkLst>
            <pc:docMk/>
            <pc:sldMk cId="1357083603" sldId="274"/>
            <ac:spMk id="5" creationId="{A11CD579-1D83-4543-97EC-F1930A959534}"/>
          </ac:spMkLst>
        </pc:spChg>
        <pc:spChg chg="del mod">
          <ac:chgData name="Christian David Arenas Daza" userId="S::bt211078@qmul.ac.uk::7df14c96-d953-4545-ad3a-61a0fbb245f4" providerId="AD" clId="Web-{07FC496B-2698-455C-8D9E-6A623FAD62E4}" dt="2022-03-04T10:26:09.315" v="408"/>
          <ac:spMkLst>
            <pc:docMk/>
            <pc:sldMk cId="1357083603" sldId="274"/>
            <ac:spMk id="6" creationId="{F150D21E-C962-4B15-A2CF-34313570832E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25:57.127" v="401"/>
          <ac:spMkLst>
            <pc:docMk/>
            <pc:sldMk cId="1357083603" sldId="274"/>
            <ac:spMk id="7" creationId="{CA146E3A-B9D1-4CF3-BDC7-29A7DF7BC9C7}"/>
          </ac:spMkLst>
        </pc:spChg>
        <pc:spChg chg="add del mod">
          <ac:chgData name="Christian David Arenas Daza" userId="S::bt211078@qmul.ac.uk::7df14c96-d953-4545-ad3a-61a0fbb245f4" providerId="AD" clId="Web-{07FC496B-2698-455C-8D9E-6A623FAD62E4}" dt="2022-03-04T10:35:08.659" v="436"/>
          <ac:spMkLst>
            <pc:docMk/>
            <pc:sldMk cId="1357083603" sldId="274"/>
            <ac:spMk id="8" creationId="{00C70E82-4891-445D-80A9-0AA9AE8C62BC}"/>
          </ac:spMkLst>
        </pc:spChg>
        <pc:spChg chg="add mod">
          <ac:chgData name="Christian David Arenas Daza" userId="S::bt211078@qmul.ac.uk::7df14c96-d953-4545-ad3a-61a0fbb245f4" providerId="AD" clId="Web-{07FC496B-2698-455C-8D9E-6A623FAD62E4}" dt="2022-03-04T10:35:11.831" v="438" actId="1076"/>
          <ac:spMkLst>
            <pc:docMk/>
            <pc:sldMk cId="1357083603" sldId="274"/>
            <ac:spMk id="11" creationId="{AF91D9E3-C094-4DEB-9A58-DE1228C2E6AF}"/>
          </ac:spMkLst>
        </pc:spChg>
        <pc:spChg chg="add">
          <ac:chgData name="Christian David Arenas Daza" userId="S::bt211078@qmul.ac.uk::7df14c96-d953-4545-ad3a-61a0fbb245f4" providerId="AD" clId="Web-{07FC496B-2698-455C-8D9E-6A623FAD62E4}" dt="2022-03-04T10:38:36.530" v="454"/>
          <ac:spMkLst>
            <pc:docMk/>
            <pc:sldMk cId="1357083603" sldId="274"/>
            <ac:spMk id="12" creationId="{28003E90-FE79-4149-925C-850028DE2E9D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46.192" v="416"/>
          <ac:spMkLst>
            <pc:docMk/>
            <pc:sldMk cId="1357083603" sldId="274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37.223" v="413"/>
          <ac:spMkLst>
            <pc:docMk/>
            <pc:sldMk cId="1357083603" sldId="274"/>
            <ac:spMk id="33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46.192" v="415"/>
          <ac:spMkLst>
            <pc:docMk/>
            <pc:sldMk cId="1357083603" sldId="274"/>
            <ac:spMk id="39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6:59.349" v="418"/>
          <ac:spMkLst>
            <pc:docMk/>
            <pc:sldMk cId="1357083603" sldId="274"/>
            <ac:spMk id="42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28:43.042" v="422"/>
          <ac:spMkLst>
            <pc:docMk/>
            <pc:sldMk cId="1357083603" sldId="274"/>
            <ac:spMk id="49" creationId="{E49D7415-2F11-44C2-B6AA-13A25B6814B9}"/>
          </ac:spMkLst>
        </pc:spChg>
        <pc:spChg chg="add del">
          <ac:chgData name="Christian David Arenas Daza" userId="S::bt211078@qmul.ac.uk::7df14c96-d953-4545-ad3a-61a0fbb245f4" providerId="AD" clId="Web-{07FC496B-2698-455C-8D9E-6A623FAD62E4}" dt="2022-03-04T10:34:37.860" v="432"/>
          <ac:spMkLst>
            <pc:docMk/>
            <pc:sldMk cId="1357083603" sldId="274"/>
            <ac:spMk id="58" creationId="{E49D7415-2F11-44C2-B6AA-13A25B6814B9}"/>
          </ac:spMkLst>
        </pc:spChg>
        <pc:spChg chg="add">
          <ac:chgData name="Christian David Arenas Daza" userId="S::bt211078@qmul.ac.uk::7df14c96-d953-4545-ad3a-61a0fbb245f4" providerId="AD" clId="Web-{07FC496B-2698-455C-8D9E-6A623FAD62E4}" dt="2022-03-04T10:34:37.860" v="432"/>
          <ac:spMkLst>
            <pc:docMk/>
            <pc:sldMk cId="1357083603" sldId="274"/>
            <ac:spMk id="67" creationId="{E49D7415-2F11-44C2-B6AA-13A25B6814B9}"/>
          </ac:spMkLst>
        </pc:spChg>
        <pc:picChg chg="add del mod ord">
          <ac:chgData name="Christian David Arenas Daza" userId="S::bt211078@qmul.ac.uk::7df14c96-d953-4545-ad3a-61a0fbb245f4" providerId="AD" clId="Web-{07FC496B-2698-455C-8D9E-6A623FAD62E4}" dt="2022-03-04T10:28:53.137" v="423"/>
          <ac:picMkLst>
            <pc:docMk/>
            <pc:sldMk cId="1357083603" sldId="274"/>
            <ac:picMk id="3" creationId="{5B94AC5D-CF56-4A17-9910-497F353F5932}"/>
          </ac:picMkLst>
        </pc:picChg>
        <pc:picChg chg="del">
          <ac:chgData name="Christian David Arenas Daza" userId="S::bt211078@qmul.ac.uk::7df14c96-d953-4545-ad3a-61a0fbb245f4" providerId="AD" clId="Web-{07FC496B-2698-455C-8D9E-6A623FAD62E4}" dt="2022-03-04T10:24:54.810" v="390"/>
          <ac:picMkLst>
            <pc:docMk/>
            <pc:sldMk cId="1357083603" sldId="274"/>
            <ac:picMk id="4" creationId="{5A7E3686-E844-439D-B37C-F936ADB5CFBB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0:29:22.482" v="430"/>
          <ac:picMkLst>
            <pc:docMk/>
            <pc:sldMk cId="1357083603" sldId="274"/>
            <ac:picMk id="9" creationId="{6DA39183-33AF-4270-8A10-5AA727575797}"/>
          </ac:picMkLst>
        </pc:picChg>
        <pc:picChg chg="add del mod">
          <ac:chgData name="Christian David Arenas Daza" userId="S::bt211078@qmul.ac.uk::7df14c96-d953-4545-ad3a-61a0fbb245f4" providerId="AD" clId="Web-{07FC496B-2698-455C-8D9E-6A623FAD62E4}" dt="2022-03-04T10:42:52.936" v="455"/>
          <ac:picMkLst>
            <pc:docMk/>
            <pc:sldMk cId="1357083603" sldId="274"/>
            <ac:picMk id="10" creationId="{7948905A-D3A1-4C71-B4EF-622390620305}"/>
          </ac:picMkLst>
        </pc:picChg>
        <pc:picChg chg="add mod">
          <ac:chgData name="Christian David Arenas Daza" userId="S::bt211078@qmul.ac.uk::7df14c96-d953-4545-ad3a-61a0fbb245f4" providerId="AD" clId="Web-{07FC496B-2698-455C-8D9E-6A623FAD62E4}" dt="2022-03-04T10:44:32.957" v="464" actId="14100"/>
          <ac:picMkLst>
            <pc:docMk/>
            <pc:sldMk cId="1357083603" sldId="274"/>
            <ac:picMk id="13" creationId="{83F0BFCC-4B69-4FB5-99FC-72A22725C1BA}"/>
          </ac:picMkLst>
        </pc:pic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17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6"/>
          <ac:cxnSpMkLst>
            <pc:docMk/>
            <pc:sldMk cId="1357083603" sldId="274"/>
            <ac:cxnSpMk id="28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37.223" v="413"/>
          <ac:cxnSpMkLst>
            <pc:docMk/>
            <pc:sldMk cId="1357083603" sldId="274"/>
            <ac:cxnSpMk id="35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37.223" v="413"/>
          <ac:cxnSpMkLst>
            <pc:docMk/>
            <pc:sldMk cId="1357083603" sldId="274"/>
            <ac:cxnSpMk id="37" creationId="{AFCF674C-D208-4497-A189-02E8503DA8F3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46.192" v="415"/>
          <ac:cxnSpMkLst>
            <pc:docMk/>
            <pc:sldMk cId="1357083603" sldId="274"/>
            <ac:cxnSpMk id="40" creationId="{D2E57F3D-33BE-4306-87E6-245763719516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59.349" v="418"/>
          <ac:cxnSpMkLst>
            <pc:docMk/>
            <pc:sldMk cId="1357083603" sldId="274"/>
            <ac:cxnSpMk id="43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6:59.349" v="418"/>
          <ac:cxnSpMkLst>
            <pc:docMk/>
            <pc:sldMk cId="1357083603" sldId="274"/>
            <ac:cxnSpMk id="44" creationId="{AFCF674C-D208-4497-A189-02E8503DA8F3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8:43.042" v="422"/>
          <ac:cxnSpMkLst>
            <pc:docMk/>
            <pc:sldMk cId="1357083603" sldId="274"/>
            <ac:cxnSpMk id="51" creationId="{D2E57F3D-33BE-4306-87E6-245763719516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28:43.042" v="422"/>
          <ac:cxnSpMkLst>
            <pc:docMk/>
            <pc:sldMk cId="1357083603" sldId="274"/>
            <ac:cxnSpMk id="53" creationId="{CBA3C59D-8641-484F-A35C-361AD7E1553B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0" creationId="{7F1E95A2-E5F1-4C8A-92DC-CE369D193924}"/>
          </ac:cxnSpMkLst>
        </pc:cxnChg>
        <pc:cxnChg chg="add del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2" creationId="{AFCF674C-D208-4497-A189-02E8503DA8F3}"/>
          </ac:cxnSpMkLst>
        </pc:cxnChg>
        <pc:cxnChg chg="add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69" creationId="{7F1E95A2-E5F1-4C8A-92DC-CE369D193924}"/>
          </ac:cxnSpMkLst>
        </pc:cxnChg>
        <pc:cxnChg chg="add">
          <ac:chgData name="Christian David Arenas Daza" userId="S::bt211078@qmul.ac.uk::7df14c96-d953-4545-ad3a-61a0fbb245f4" providerId="AD" clId="Web-{07FC496B-2698-455C-8D9E-6A623FAD62E4}" dt="2022-03-04T10:34:37.860" v="432"/>
          <ac:cxnSpMkLst>
            <pc:docMk/>
            <pc:sldMk cId="1357083603" sldId="274"/>
            <ac:cxnSpMk id="71" creationId="{AFCF674C-D208-4497-A189-02E8503DA8F3}"/>
          </ac:cxnSpMkLst>
        </pc:cxnChg>
      </pc:sldChg>
    </pc:docChg>
  </pc:docChgLst>
  <pc:docChgLst>
    <pc:chgData name="Yasemin Sevgi Bridges" userId="S::bt18447@qmul.ac.uk::8708ece9-06d5-472f-833d-864462cba4ca" providerId="AD" clId="Web-{C08B585D-9CCB-437A-B8C9-F25EB9B699A7}"/>
    <pc:docChg chg="modSld sldOrd">
      <pc:chgData name="Yasemin Sevgi Bridges" userId="S::bt18447@qmul.ac.uk::8708ece9-06d5-472f-833d-864462cba4ca" providerId="AD" clId="Web-{C08B585D-9CCB-437A-B8C9-F25EB9B699A7}" dt="2022-03-04T12:09:58.793" v="105" actId="20577"/>
      <pc:docMkLst>
        <pc:docMk/>
      </pc:docMkLst>
      <pc:sldChg chg="modSp">
        <pc:chgData name="Yasemin Sevgi Bridges" userId="S::bt18447@qmul.ac.uk::8708ece9-06d5-472f-833d-864462cba4ca" providerId="AD" clId="Web-{C08B585D-9CCB-437A-B8C9-F25EB9B699A7}" dt="2022-03-04T10:37:19.594" v="1" actId="20577"/>
        <pc:sldMkLst>
          <pc:docMk/>
          <pc:sldMk cId="4294012434" sldId="259"/>
        </pc:sldMkLst>
        <pc:graphicFrameChg chg="modGraphic">
          <ac:chgData name="Yasemin Sevgi Bridges" userId="S::bt18447@qmul.ac.uk::8708ece9-06d5-472f-833d-864462cba4ca" providerId="AD" clId="Web-{C08B585D-9CCB-437A-B8C9-F25EB9B699A7}" dt="2022-03-04T10:37:19.594" v="1" actId="20577"/>
          <ac:graphicFrameMkLst>
            <pc:docMk/>
            <pc:sldMk cId="4294012434" sldId="259"/>
            <ac:graphicFrameMk id="5" creationId="{5358E9C8-1679-4407-B47B-88CA3CC6FBB1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0:43:09.088" v="5" actId="20577"/>
        <pc:sldMkLst>
          <pc:docMk/>
          <pc:sldMk cId="3990069241" sldId="260"/>
        </pc:sldMkLst>
        <pc:graphicFrameChg chg="modGraphic">
          <ac:chgData name="Yasemin Sevgi Bridges" userId="S::bt18447@qmul.ac.uk::8708ece9-06d5-472f-833d-864462cba4ca" providerId="AD" clId="Web-{C08B585D-9CCB-437A-B8C9-F25EB9B699A7}" dt="2022-03-04T10:43:09.088" v="5" actId="20577"/>
          <ac:graphicFrameMkLst>
            <pc:docMk/>
            <pc:sldMk cId="3990069241" sldId="260"/>
            <ac:graphicFrameMk id="8" creationId="{5C872998-BB5E-4E72-B85E-EB0537082C78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2:09:58.793" v="105" actId="20577"/>
        <pc:sldMkLst>
          <pc:docMk/>
          <pc:sldMk cId="1172117970" sldId="261"/>
        </pc:sldMkLst>
        <pc:graphicFrameChg chg="modGraphic">
          <ac:chgData name="Yasemin Sevgi Bridges" userId="S::bt18447@qmul.ac.uk::8708ece9-06d5-472f-833d-864462cba4ca" providerId="AD" clId="Web-{C08B585D-9CCB-437A-B8C9-F25EB9B699A7}" dt="2022-03-04T12:09:58.793" v="105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  <pc:sldChg chg="modSp">
        <pc:chgData name="Yasemin Sevgi Bridges" userId="S::bt18447@qmul.ac.uk::8708ece9-06d5-472f-833d-864462cba4ca" providerId="AD" clId="Web-{C08B585D-9CCB-437A-B8C9-F25EB9B699A7}" dt="2022-03-04T10:37:41.610" v="3" actId="20577"/>
        <pc:sldMkLst>
          <pc:docMk/>
          <pc:sldMk cId="3324814850" sldId="266"/>
        </pc:sldMkLst>
        <pc:graphicFrameChg chg="modGraphic">
          <ac:chgData name="Yasemin Sevgi Bridges" userId="S::bt18447@qmul.ac.uk::8708ece9-06d5-472f-833d-864462cba4ca" providerId="AD" clId="Web-{C08B585D-9CCB-437A-B8C9-F25EB9B699A7}" dt="2022-03-04T10:37:41.610" v="3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ord">
        <pc:chgData name="Yasemin Sevgi Bridges" userId="S::bt18447@qmul.ac.uk::8708ece9-06d5-472f-833d-864462cba4ca" providerId="AD" clId="Web-{C08B585D-9CCB-437A-B8C9-F25EB9B699A7}" dt="2022-03-04T11:45:17.784" v="6"/>
        <pc:sldMkLst>
          <pc:docMk/>
          <pc:sldMk cId="2346033715" sldId="269"/>
        </pc:sldMkLst>
      </pc:sldChg>
    </pc:docChg>
  </pc:docChgLst>
  <pc:docChgLst>
    <pc:chgData name="Christian David Arenas Daza" userId="S::bt211078@qmul.ac.uk::7df14c96-d953-4545-ad3a-61a0fbb245f4" providerId="AD" clId="Web-{74029C57-1B1F-42DE-BB4C-432FB87F0F08}"/>
    <pc:docChg chg="modSld">
      <pc:chgData name="Christian David Arenas Daza" userId="S::bt211078@qmul.ac.uk::7df14c96-d953-4545-ad3a-61a0fbb245f4" providerId="AD" clId="Web-{74029C57-1B1F-42DE-BB4C-432FB87F0F08}" dt="2022-03-04T15:35:28.719" v="52" actId="20577"/>
      <pc:docMkLst>
        <pc:docMk/>
      </pc:docMkLst>
      <pc:sldChg chg="modSp">
        <pc:chgData name="Christian David Arenas Daza" userId="S::bt211078@qmul.ac.uk::7df14c96-d953-4545-ad3a-61a0fbb245f4" providerId="AD" clId="Web-{74029C57-1B1F-42DE-BB4C-432FB87F0F08}" dt="2022-03-04T15:35:28.719" v="52" actId="20577"/>
        <pc:sldMkLst>
          <pc:docMk/>
          <pc:sldMk cId="507697471" sldId="256"/>
        </pc:sldMkLst>
        <pc:spChg chg="mod">
          <ac:chgData name="Christian David Arenas Daza" userId="S::bt211078@qmul.ac.uk::7df14c96-d953-4545-ad3a-61a0fbb245f4" providerId="AD" clId="Web-{74029C57-1B1F-42DE-BB4C-432FB87F0F08}" dt="2022-03-04T15:35:28.719" v="52" actId="20577"/>
          <ac:spMkLst>
            <pc:docMk/>
            <pc:sldMk cId="507697471" sldId="256"/>
            <ac:spMk id="2" creationId="{57A88FE9-9CF7-484D-943E-0F15BDAE0B4A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4:55.937" v="5" actId="20577"/>
        <pc:sldMkLst>
          <pc:docMk/>
          <pc:sldMk cId="1066975374" sldId="257"/>
        </pc:sldMkLst>
        <pc:spChg chg="mod">
          <ac:chgData name="Christian David Arenas Daza" userId="S::bt211078@qmul.ac.uk::7df14c96-d953-4545-ad3a-61a0fbb245f4" providerId="AD" clId="Web-{74029C57-1B1F-42DE-BB4C-432FB87F0F08}" dt="2022-03-04T15:24:55.937" v="5" actId="20577"/>
          <ac:spMkLst>
            <pc:docMk/>
            <pc:sldMk cId="1066975374" sldId="257"/>
            <ac:spMk id="2" creationId="{F116F37F-1E31-F24B-8A4A-A2BB797E4BF6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5:05.094" v="6" actId="20577"/>
        <pc:sldMkLst>
          <pc:docMk/>
          <pc:sldMk cId="2030074727" sldId="258"/>
        </pc:sldMkLst>
        <pc:spChg chg="mod">
          <ac:chgData name="Christian David Arenas Daza" userId="S::bt211078@qmul.ac.uk::7df14c96-d953-4545-ad3a-61a0fbb245f4" providerId="AD" clId="Web-{74029C57-1B1F-42DE-BB4C-432FB87F0F08}" dt="2022-03-04T15:25:05.094" v="6" actId="20577"/>
          <ac:spMkLst>
            <pc:docMk/>
            <pc:sldMk cId="2030074727" sldId="258"/>
            <ac:spMk id="2" creationId="{A9AE2C33-C0DC-1B4D-AA4F-F0C8AB751DA9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5:48.798" v="12" actId="20577"/>
        <pc:sldMkLst>
          <pc:docMk/>
          <pc:sldMk cId="4294012434" sldId="259"/>
        </pc:sldMkLst>
        <pc:spChg chg="mod">
          <ac:chgData name="Christian David Arenas Daza" userId="S::bt211078@qmul.ac.uk::7df14c96-d953-4545-ad3a-61a0fbb245f4" providerId="AD" clId="Web-{74029C57-1B1F-42DE-BB4C-432FB87F0F08}" dt="2022-03-04T15:25:15.907" v="8" actId="14100"/>
          <ac:spMkLst>
            <pc:docMk/>
            <pc:sldMk cId="4294012434" sldId="259"/>
            <ac:spMk id="2" creationId="{75112585-87DC-C542-82CC-A41EF8743CAA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5:48.798" v="12" actId="20577"/>
          <ac:graphicFrameMkLst>
            <pc:docMk/>
            <pc:sldMk cId="4294012434" sldId="259"/>
            <ac:graphicFrameMk id="5" creationId="{5358E9C8-1679-4407-B47B-88CA3CC6FBB1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6:46.346" v="18" actId="20577"/>
        <pc:sldMkLst>
          <pc:docMk/>
          <pc:sldMk cId="3990069241" sldId="260"/>
        </pc:sldMkLst>
        <pc:spChg chg="mod">
          <ac:chgData name="Christian David Arenas Daza" userId="S::bt211078@qmul.ac.uk::7df14c96-d953-4545-ad3a-61a0fbb245f4" providerId="AD" clId="Web-{74029C57-1B1F-42DE-BB4C-432FB87F0F08}" dt="2022-03-04T15:26:23.502" v="14" actId="20577"/>
          <ac:spMkLst>
            <pc:docMk/>
            <pc:sldMk cId="3990069241" sldId="260"/>
            <ac:spMk id="2" creationId="{32B6AE98-EB66-924C-8860-D1A32ED4877B}"/>
          </ac:spMkLst>
        </pc:spChg>
        <pc:graphicFrameChg chg="mod modGraphic">
          <ac:chgData name="Christian David Arenas Daza" userId="S::bt211078@qmul.ac.uk::7df14c96-d953-4545-ad3a-61a0fbb245f4" providerId="AD" clId="Web-{74029C57-1B1F-42DE-BB4C-432FB87F0F08}" dt="2022-03-04T15:26:46.346" v="18" actId="20577"/>
          <ac:graphicFrameMkLst>
            <pc:docMk/>
            <pc:sldMk cId="3990069241" sldId="260"/>
            <ac:graphicFrameMk id="8" creationId="{5C872998-BB5E-4E72-B85E-EB0537082C7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7:40.192" v="21" actId="20577"/>
        <pc:sldMkLst>
          <pc:docMk/>
          <pc:sldMk cId="1172117970" sldId="261"/>
        </pc:sldMkLst>
        <pc:spChg chg="mod">
          <ac:chgData name="Christian David Arenas Daza" userId="S::bt211078@qmul.ac.uk::7df14c96-d953-4545-ad3a-61a0fbb245f4" providerId="AD" clId="Web-{74029C57-1B1F-42DE-BB4C-432FB87F0F08}" dt="2022-03-04T15:27:00.066" v="19" actId="20577"/>
          <ac:spMkLst>
            <pc:docMk/>
            <pc:sldMk cId="1172117970" sldId="261"/>
            <ac:spMk id="2" creationId="{00C67182-BB99-1C4D-BC28-8FE45D8FBEB2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7:40.192" v="21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7:46.973" v="22" actId="20577"/>
        <pc:sldMkLst>
          <pc:docMk/>
          <pc:sldMk cId="610502605" sldId="262"/>
        </pc:sldMkLst>
        <pc:spChg chg="mod">
          <ac:chgData name="Christian David Arenas Daza" userId="S::bt211078@qmul.ac.uk::7df14c96-d953-4545-ad3a-61a0fbb245f4" providerId="AD" clId="Web-{74029C57-1B1F-42DE-BB4C-432FB87F0F08}" dt="2022-03-04T15:27:46.973" v="22" actId="20577"/>
          <ac:spMkLst>
            <pc:docMk/>
            <pc:sldMk cId="610502605" sldId="262"/>
            <ac:spMk id="2" creationId="{564D03FF-B5EE-3B4B-B78E-6B24C324F5BE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28:36.662" v="26" actId="14100"/>
        <pc:sldMkLst>
          <pc:docMk/>
          <pc:sldMk cId="1347862964" sldId="263"/>
        </pc:sldMkLst>
        <pc:spChg chg="mod">
          <ac:chgData name="Christian David Arenas Daza" userId="S::bt211078@qmul.ac.uk::7df14c96-d953-4545-ad3a-61a0fbb245f4" providerId="AD" clId="Web-{74029C57-1B1F-42DE-BB4C-432FB87F0F08}" dt="2022-03-04T15:28:36.662" v="26" actId="14100"/>
          <ac:spMkLst>
            <pc:docMk/>
            <pc:sldMk cId="1347862964" sldId="263"/>
            <ac:spMk id="2" creationId="{F52E5BE6-DD52-1946-A156-535AD4816504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8:13.521" v="24" actId="20577"/>
          <ac:graphicFrameMkLst>
            <pc:docMk/>
            <pc:sldMk cId="1347862964" sldId="263"/>
            <ac:graphicFrameMk id="4" creationId="{ED5251AB-5476-254C-93E7-633716097A7E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9:08.272" v="29" actId="20577"/>
        <pc:sldMkLst>
          <pc:docMk/>
          <pc:sldMk cId="1232306425" sldId="264"/>
        </pc:sldMkLst>
        <pc:spChg chg="mod">
          <ac:chgData name="Christian David Arenas Daza" userId="S::bt211078@qmul.ac.uk::7df14c96-d953-4545-ad3a-61a0fbb245f4" providerId="AD" clId="Web-{74029C57-1B1F-42DE-BB4C-432FB87F0F08}" dt="2022-03-04T15:28:51.943" v="27" actId="20577"/>
          <ac:spMkLst>
            <pc:docMk/>
            <pc:sldMk cId="1232306425" sldId="264"/>
            <ac:spMk id="2" creationId="{D183A087-5DA2-9B43-A561-630F493EDAF8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9:08.272" v="29" actId="20577"/>
          <ac:graphicFrameMkLst>
            <pc:docMk/>
            <pc:sldMk cId="1232306425" sldId="264"/>
            <ac:graphicFrameMk id="5" creationId="{B6A0A295-C055-4389-BDE9-247503BAE4E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29:45.601" v="32" actId="20577"/>
        <pc:sldMkLst>
          <pc:docMk/>
          <pc:sldMk cId="1545922527" sldId="265"/>
        </pc:sldMkLst>
        <pc:spChg chg="mod">
          <ac:chgData name="Christian David Arenas Daza" userId="S::bt211078@qmul.ac.uk::7df14c96-d953-4545-ad3a-61a0fbb245f4" providerId="AD" clId="Web-{74029C57-1B1F-42DE-BB4C-432FB87F0F08}" dt="2022-03-04T15:29:25.538" v="30" actId="20577"/>
          <ac:spMkLst>
            <pc:docMk/>
            <pc:sldMk cId="1545922527" sldId="265"/>
            <ac:spMk id="2" creationId="{A03EBD5A-F9DA-F04E-BE5D-63F7CB23FAFC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29:45.601" v="32" actId="20577"/>
          <ac:graphicFrameMkLst>
            <pc:docMk/>
            <pc:sldMk cId="1545922527" sldId="265"/>
            <ac:graphicFrameMk id="4" creationId="{7813327D-6ABD-FD40-8599-1FD52DC49669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0:26.602" v="36" actId="20577"/>
        <pc:sldMkLst>
          <pc:docMk/>
          <pc:sldMk cId="3324814850" sldId="266"/>
        </pc:sldMkLst>
        <pc:spChg chg="mod">
          <ac:chgData name="Christian David Arenas Daza" userId="S::bt211078@qmul.ac.uk::7df14c96-d953-4545-ad3a-61a0fbb245f4" providerId="AD" clId="Web-{74029C57-1B1F-42DE-BB4C-432FB87F0F08}" dt="2022-03-04T15:29:59.242" v="33" actId="20577"/>
          <ac:spMkLst>
            <pc:docMk/>
            <pc:sldMk cId="3324814850" sldId="266"/>
            <ac:spMk id="2" creationId="{5D4EA819-E3F3-BA47-87A6-384FF6DE5FC4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30:26.602" v="36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0:36.306" v="37" actId="20577"/>
        <pc:sldMkLst>
          <pc:docMk/>
          <pc:sldMk cId="2310614730" sldId="267"/>
        </pc:sldMkLst>
        <pc:spChg chg="mod">
          <ac:chgData name="Christian David Arenas Daza" userId="S::bt211078@qmul.ac.uk::7df14c96-d953-4545-ad3a-61a0fbb245f4" providerId="AD" clId="Web-{74029C57-1B1F-42DE-BB4C-432FB87F0F08}" dt="2022-03-04T15:30:36.306" v="37" actId="20577"/>
          <ac:spMkLst>
            <pc:docMk/>
            <pc:sldMk cId="2310614730" sldId="267"/>
            <ac:spMk id="2" creationId="{47917042-C718-A145-8817-F1FDEB75929C}"/>
          </ac:spMkLst>
        </pc:spChg>
        <pc:spChg chg="mod">
          <ac:chgData name="Christian David Arenas Daza" userId="S::bt211078@qmul.ac.uk::7df14c96-d953-4545-ad3a-61a0fbb245f4" providerId="AD" clId="Web-{74029C57-1B1F-42DE-BB4C-432FB87F0F08}" dt="2022-03-04T15:19:37.085" v="4" actId="20577"/>
          <ac:spMkLst>
            <pc:docMk/>
            <pc:sldMk cId="2310614730" sldId="267"/>
            <ac:spMk id="3" creationId="{17291C14-43C4-694C-A5E6-585B42C87305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0:50.197" v="38" actId="20577"/>
        <pc:sldMkLst>
          <pc:docMk/>
          <pc:sldMk cId="3817456292" sldId="268"/>
        </pc:sldMkLst>
        <pc:spChg chg="mod">
          <ac:chgData name="Christian David Arenas Daza" userId="S::bt211078@qmul.ac.uk::7df14c96-d953-4545-ad3a-61a0fbb245f4" providerId="AD" clId="Web-{74029C57-1B1F-42DE-BB4C-432FB87F0F08}" dt="2022-03-04T15:30:50.197" v="38" actId="20577"/>
          <ac:spMkLst>
            <pc:docMk/>
            <pc:sldMk cId="3817456292" sldId="268"/>
            <ac:spMk id="2" creationId="{895C4BAF-FBDC-EB4A-8EF4-C359EC49FEE6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2:55.950" v="51" actId="20577"/>
        <pc:sldMkLst>
          <pc:docMk/>
          <pc:sldMk cId="2346033715" sldId="269"/>
        </pc:sldMkLst>
        <pc:spChg chg="mod">
          <ac:chgData name="Christian David Arenas Daza" userId="S::bt211078@qmul.ac.uk::7df14c96-d953-4545-ad3a-61a0fbb245f4" providerId="AD" clId="Web-{74029C57-1B1F-42DE-BB4C-432FB87F0F08}" dt="2022-03-04T15:32:44.137" v="49" actId="20577"/>
          <ac:spMkLst>
            <pc:docMk/>
            <pc:sldMk cId="2346033715" sldId="269"/>
            <ac:spMk id="2" creationId="{9447879E-593A-734E-808E-9425388032FB}"/>
          </ac:spMkLst>
        </pc:spChg>
        <pc:graphicFrameChg chg="modGraphic">
          <ac:chgData name="Christian David Arenas Daza" userId="S::bt211078@qmul.ac.uk::7df14c96-d953-4545-ad3a-61a0fbb245f4" providerId="AD" clId="Web-{74029C57-1B1F-42DE-BB4C-432FB87F0F08}" dt="2022-03-04T15:32:55.950" v="51" actId="20577"/>
          <ac:graphicFrameMkLst>
            <pc:docMk/>
            <pc:sldMk cId="2346033715" sldId="269"/>
            <ac:graphicFrameMk id="4" creationId="{58155E85-8445-B64F-9616-BE7A7FD22DB8}"/>
          </ac:graphicFrameMkLst>
        </pc:graphicFrameChg>
      </pc:sldChg>
      <pc:sldChg chg="modSp">
        <pc:chgData name="Christian David Arenas Daza" userId="S::bt211078@qmul.ac.uk::7df14c96-d953-4545-ad3a-61a0fbb245f4" providerId="AD" clId="Web-{74029C57-1B1F-42DE-BB4C-432FB87F0F08}" dt="2022-03-04T15:31:20.729" v="42" actId="20577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74029C57-1B1F-42DE-BB4C-432FB87F0F08}" dt="2022-03-04T15:31:20.729" v="42" actId="20577"/>
          <ac:spMkLst>
            <pc:docMk/>
            <pc:sldMk cId="1278207365" sldId="270"/>
            <ac:spMk id="2" creationId="{65EC8B95-17EB-C44A-B0D0-9295F74BB3FA}"/>
          </ac:spMkLst>
        </pc:spChg>
        <pc:picChg chg="mod">
          <ac:chgData name="Christian David Arenas Daza" userId="S::bt211078@qmul.ac.uk::7df14c96-d953-4545-ad3a-61a0fbb245f4" providerId="AD" clId="Web-{74029C57-1B1F-42DE-BB4C-432FB87F0F08}" dt="2022-03-04T15:31:14.135" v="41" actId="1076"/>
          <ac:picMkLst>
            <pc:docMk/>
            <pc:sldMk cId="1278207365" sldId="270"/>
            <ac:picMk id="8" creationId="{0B240447-5AE2-4869-B8ED-DEF1CD0AB922}"/>
          </ac:picMkLst>
        </pc:picChg>
      </pc:sldChg>
      <pc:sldChg chg="modSp">
        <pc:chgData name="Christian David Arenas Daza" userId="S::bt211078@qmul.ac.uk::7df14c96-d953-4545-ad3a-61a0fbb245f4" providerId="AD" clId="Web-{74029C57-1B1F-42DE-BB4C-432FB87F0F08}" dt="2022-03-04T15:32:27.340" v="47" actId="1076"/>
        <pc:sldMkLst>
          <pc:docMk/>
          <pc:sldMk cId="2997742512" sldId="272"/>
        </pc:sldMkLst>
        <pc:spChg chg="mod">
          <ac:chgData name="Christian David Arenas Daza" userId="S::bt211078@qmul.ac.uk::7df14c96-d953-4545-ad3a-61a0fbb245f4" providerId="AD" clId="Web-{74029C57-1B1F-42DE-BB4C-432FB87F0F08}" dt="2022-03-04T15:32:23.918" v="46" actId="20577"/>
          <ac:spMkLst>
            <pc:docMk/>
            <pc:sldMk cId="2997742512" sldId="272"/>
            <ac:spMk id="2" creationId="{998755EC-B152-C246-8B03-1C455A27BA6D}"/>
          </ac:spMkLst>
        </pc:spChg>
        <pc:spChg chg="mod">
          <ac:chgData name="Christian David Arenas Daza" userId="S::bt211078@qmul.ac.uk::7df14c96-d953-4545-ad3a-61a0fbb245f4" providerId="AD" clId="Web-{74029C57-1B1F-42DE-BB4C-432FB87F0F08}" dt="2022-03-04T15:32:27.340" v="47" actId="1076"/>
          <ac:spMkLst>
            <pc:docMk/>
            <pc:sldMk cId="2997742512" sldId="272"/>
            <ac:spMk id="4" creationId="{7499F73F-504C-45F8-9269-8447F30B0B60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2:34.981" v="48" actId="20577"/>
        <pc:sldMkLst>
          <pc:docMk/>
          <pc:sldMk cId="2766487872" sldId="273"/>
        </pc:sldMkLst>
        <pc:spChg chg="mod">
          <ac:chgData name="Christian David Arenas Daza" userId="S::bt211078@qmul.ac.uk::7df14c96-d953-4545-ad3a-61a0fbb245f4" providerId="AD" clId="Web-{74029C57-1B1F-42DE-BB4C-432FB87F0F08}" dt="2022-03-04T15:32:34.981" v="48" actId="20577"/>
          <ac:spMkLst>
            <pc:docMk/>
            <pc:sldMk cId="2766487872" sldId="273"/>
            <ac:spMk id="2" creationId="{33869752-B0FA-594D-AC92-38F562339D42}"/>
          </ac:spMkLst>
        </pc:spChg>
      </pc:sldChg>
      <pc:sldChg chg="modSp">
        <pc:chgData name="Christian David Arenas Daza" userId="S::bt211078@qmul.ac.uk::7df14c96-d953-4545-ad3a-61a0fbb245f4" providerId="AD" clId="Web-{74029C57-1B1F-42DE-BB4C-432FB87F0F08}" dt="2022-03-04T15:31:41.245" v="43" actId="20577"/>
        <pc:sldMkLst>
          <pc:docMk/>
          <pc:sldMk cId="1357083603" sldId="274"/>
        </pc:sldMkLst>
        <pc:spChg chg="mod">
          <ac:chgData name="Christian David Arenas Daza" userId="S::bt211078@qmul.ac.uk::7df14c96-d953-4545-ad3a-61a0fbb245f4" providerId="AD" clId="Web-{74029C57-1B1F-42DE-BB4C-432FB87F0F08}" dt="2022-03-04T15:31:41.245" v="43" actId="20577"/>
          <ac:spMkLst>
            <pc:docMk/>
            <pc:sldMk cId="1357083603" sldId="274"/>
            <ac:spMk id="2" creationId="{65EC8B95-17EB-C44A-B0D0-9295F74BB3FA}"/>
          </ac:spMkLst>
        </pc:spChg>
      </pc:sldChg>
    </pc:docChg>
  </pc:docChgLst>
  <pc:docChgLst>
    <pc:chgData name="Yasemin Sevgi Bridges" userId="S::bt18447@qmul.ac.uk::8708ece9-06d5-472f-833d-864462cba4ca" providerId="AD" clId="Web-{9CD9FC29-0931-458E-802C-36984F61D32D}"/>
    <pc:docChg chg="modSld">
      <pc:chgData name="Yasemin Sevgi Bridges" userId="S::bt18447@qmul.ac.uk::8708ece9-06d5-472f-833d-864462cba4ca" providerId="AD" clId="Web-{9CD9FC29-0931-458E-802C-36984F61D32D}" dt="2022-03-03T22:57:57.443" v="1" actId="20577"/>
      <pc:docMkLst>
        <pc:docMk/>
      </pc:docMkLst>
      <pc:sldChg chg="modSp">
        <pc:chgData name="Yasemin Sevgi Bridges" userId="S::bt18447@qmul.ac.uk::8708ece9-06d5-472f-833d-864462cba4ca" providerId="AD" clId="Web-{9CD9FC29-0931-458E-802C-36984F61D32D}" dt="2022-03-03T22:57:57.443" v="1" actId="20577"/>
        <pc:sldMkLst>
          <pc:docMk/>
          <pc:sldMk cId="1172117970" sldId="261"/>
        </pc:sldMkLst>
        <pc:graphicFrameChg chg="modGraphic">
          <ac:chgData name="Yasemin Sevgi Bridges" userId="S::bt18447@qmul.ac.uk::8708ece9-06d5-472f-833d-864462cba4ca" providerId="AD" clId="Web-{9CD9FC29-0931-458E-802C-36984F61D32D}" dt="2022-03-03T22:57:57.443" v="1" actId="20577"/>
          <ac:graphicFrameMkLst>
            <pc:docMk/>
            <pc:sldMk cId="1172117970" sldId="261"/>
            <ac:graphicFrameMk id="5" creationId="{30B85D92-565C-467D-AA31-74EB681F067B}"/>
          </ac:graphicFrameMkLst>
        </pc:graphicFrameChg>
      </pc:sldChg>
    </pc:docChg>
  </pc:docChgLst>
  <pc:docChgLst>
    <pc:chgData name="Christian David Arenas Daza" userId="S::bt211078@qmul.ac.uk::7df14c96-d953-4545-ad3a-61a0fbb245f4" providerId="AD" clId="Web-{05F1ADE2-144F-4E39-A3B3-CB4672DBEB3E}"/>
    <pc:docChg chg="delSld modSld">
      <pc:chgData name="Christian David Arenas Daza" userId="S::bt211078@qmul.ac.uk::7df14c96-d953-4545-ad3a-61a0fbb245f4" providerId="AD" clId="Web-{05F1ADE2-144F-4E39-A3B3-CB4672DBEB3E}" dt="2022-03-03T23:49:42.649" v="60" actId="14100"/>
      <pc:docMkLst>
        <pc:docMk/>
      </pc:docMkLst>
      <pc:sldChg chg="addSp delSp modSp mod setBg">
        <pc:chgData name="Christian David Arenas Daza" userId="S::bt211078@qmul.ac.uk::7df14c96-d953-4545-ad3a-61a0fbb245f4" providerId="AD" clId="Web-{05F1ADE2-144F-4E39-A3B3-CB4672DBEB3E}" dt="2022-03-03T23:49:32.118" v="59" actId="14100"/>
        <pc:sldMkLst>
          <pc:docMk/>
          <pc:sldMk cId="1278207365" sldId="270"/>
        </pc:sldMkLst>
        <pc:spChg chg="mod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2" creationId="{65EC8B95-17EB-C44A-B0D0-9295F74BB3FA}"/>
          </ac:spMkLst>
        </pc:spChg>
        <pc:spChg chg="del">
          <ac:chgData name="Christian David Arenas Daza" userId="S::bt211078@qmul.ac.uk::7df14c96-d953-4545-ad3a-61a0fbb245f4" providerId="AD" clId="Web-{05F1ADE2-144F-4E39-A3B3-CB4672DBEB3E}" dt="2022-03-03T23:17:17.470" v="0"/>
          <ac:spMkLst>
            <pc:docMk/>
            <pc:sldMk cId="1278207365" sldId="270"/>
            <ac:spMk id="3" creationId="{BEEF5812-1478-B54D-9E82-FEDED618E4C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13" creationId="{33E93247-6229-44AB-A550-739E971E690B}"/>
          </ac:spMkLst>
        </pc:spChg>
        <pc:spChg chg="add">
          <ac:chgData name="Christian David Arenas Daza" userId="S::bt211078@qmul.ac.uk::7df14c96-d953-4545-ad3a-61a0fbb245f4" providerId="AD" clId="Web-{05F1ADE2-144F-4E39-A3B3-CB4672DBEB3E}" dt="2022-03-03T23:44:17.736" v="27"/>
          <ac:spMkLst>
            <pc:docMk/>
            <pc:sldMk cId="1278207365" sldId="270"/>
            <ac:spMk id="1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3:19.187" v="15"/>
          <ac:spMkLst>
            <pc:docMk/>
            <pc:sldMk cId="1278207365" sldId="270"/>
            <ac:spMk id="24" creationId="{33E93247-6229-44AB-A550-739E971E690B}"/>
          </ac:spMkLst>
        </pc:spChg>
        <pc:picChg chg="add del mod">
          <ac:chgData name="Christian David Arenas Daza" userId="S::bt211078@qmul.ac.uk::7df14c96-d953-4545-ad3a-61a0fbb245f4" providerId="AD" clId="Web-{05F1ADE2-144F-4E39-A3B3-CB4672DBEB3E}" dt="2022-03-03T23:43:20.922" v="16"/>
          <ac:picMkLst>
            <pc:docMk/>
            <pc:sldMk cId="1278207365" sldId="270"/>
            <ac:picMk id="3" creationId="{3CBAB6A9-E1D5-4D68-9BB0-D26978C72CA1}"/>
          </ac:picMkLst>
        </pc:picChg>
        <pc:picChg chg="add del mod">
          <ac:chgData name="Christian David Arenas Daza" userId="S::bt211078@qmul.ac.uk::7df14c96-d953-4545-ad3a-61a0fbb245f4" providerId="AD" clId="Web-{05F1ADE2-144F-4E39-A3B3-CB4672DBEB3E}" dt="2022-03-03T23:49:32.118" v="59" actId="14100"/>
          <ac:picMkLst>
            <pc:docMk/>
            <pc:sldMk cId="1278207365" sldId="270"/>
            <ac:picMk id="4" creationId="{5A7E3686-E844-439D-B37C-F936ADB5CFBB}"/>
          </ac:picMkLst>
        </pc:pic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9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1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5" creationId="{EE2E603F-4A95-4FE8-BB06-211DFD75DBEF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7" creationId="{F64F9B95-9045-48D2-B9F3-2927E98F54AA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18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0" creationId="{F64F9B95-9045-48D2-B9F3-2927E98F54AA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2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2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3:19.187" v="15"/>
          <ac:cxnSpMkLst>
            <pc:docMk/>
            <pc:sldMk cId="1278207365" sldId="270"/>
            <ac:cxnSpMk id="26" creationId="{EE2E603F-4A95-4FE8-BB06-211DFD75DBEF}"/>
          </ac:cxnSpMkLst>
        </pc:cxnChg>
        <pc:cxnChg chg="add">
          <ac:chgData name="Christian David Arenas Daza" userId="S::bt211078@qmul.ac.uk::7df14c96-d953-4545-ad3a-61a0fbb245f4" providerId="AD" clId="Web-{05F1ADE2-144F-4E39-A3B3-CB4672DBEB3E}" dt="2022-03-03T23:44:17.736" v="27"/>
          <ac:cxnSpMkLst>
            <pc:docMk/>
            <pc:sldMk cId="1278207365" sldId="270"/>
            <ac:cxnSpMk id="28" creationId="{D7CC41EB-2D81-4303-9171-6401B388BA35}"/>
          </ac:cxnSpMkLst>
        </pc:cxnChg>
      </pc:sldChg>
      <pc:sldChg chg="del">
        <pc:chgData name="Christian David Arenas Daza" userId="S::bt211078@qmul.ac.uk::7df14c96-d953-4545-ad3a-61a0fbb245f4" providerId="AD" clId="Web-{05F1ADE2-144F-4E39-A3B3-CB4672DBEB3E}" dt="2022-03-03T23:17:27.267" v="1"/>
        <pc:sldMkLst>
          <pc:docMk/>
          <pc:sldMk cId="2169839550" sldId="271"/>
        </pc:sldMkLst>
      </pc:sldChg>
      <pc:sldChg chg="addSp delSp modSp addAnim delAnim">
        <pc:chgData name="Christian David Arenas Daza" userId="S::bt211078@qmul.ac.uk::7df14c96-d953-4545-ad3a-61a0fbb245f4" providerId="AD" clId="Web-{05F1ADE2-144F-4E39-A3B3-CB4672DBEB3E}" dt="2022-03-03T23:49:42.649" v="60" actId="14100"/>
        <pc:sldMkLst>
          <pc:docMk/>
          <pc:sldMk cId="2997742512" sldId="272"/>
        </pc:sldMkLst>
        <pc:spChg chg="mod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2" creationId="{998755EC-B152-C246-8B03-1C455A27BA6D}"/>
          </ac:spMkLst>
        </pc:spChg>
        <pc:spChg chg="add del mod">
          <ac:chgData name="Christian David Arenas Daza" userId="S::bt211078@qmul.ac.uk::7df14c96-d953-4545-ad3a-61a0fbb245f4" providerId="AD" clId="Web-{05F1ADE2-144F-4E39-A3B3-CB4672DBEB3E}" dt="2022-03-03T23:43:32.063" v="19"/>
          <ac:spMkLst>
            <pc:docMk/>
            <pc:sldMk cId="2997742512" sldId="272"/>
            <ac:spMk id="4" creationId="{814AB9FB-CCB0-445F-B3CB-F9B6A4DB9ADF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9:17.602" v="55"/>
          <ac:spMkLst>
            <pc:docMk/>
            <pc:sldMk cId="2997742512" sldId="272"/>
            <ac:spMk id="6" creationId="{4EE82A1E-8032-46B9-B00B-C7412C4083D2}"/>
          </ac:spMkLst>
        </pc:spChg>
        <pc:spChg chg="add del mod">
          <ac:chgData name="Christian David Arenas Daza" userId="S::bt211078@qmul.ac.uk::7df14c96-d953-4545-ad3a-61a0fbb245f4" providerId="AD" clId="Web-{05F1ADE2-144F-4E39-A3B3-CB4672DBEB3E}" dt="2022-03-03T23:49:15.602" v="53"/>
          <ac:spMkLst>
            <pc:docMk/>
            <pc:sldMk cId="2997742512" sldId="272"/>
            <ac:spMk id="7" creationId="{9EB03DBD-6B09-489C-B1BD-363A3A197725}"/>
          </ac:spMkLst>
        </pc:spChg>
        <pc:spChg chg="del">
          <ac:chgData name="Christian David Arenas Daza" userId="S::bt211078@qmul.ac.uk::7df14c96-d953-4545-ad3a-61a0fbb245f4" providerId="AD" clId="Web-{05F1ADE2-144F-4E39-A3B3-CB4672DBEB3E}" dt="2022-03-03T23:43:51.516" v="21"/>
          <ac:spMkLst>
            <pc:docMk/>
            <pc:sldMk cId="2997742512" sldId="272"/>
            <ac:spMk id="75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86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01.694" v="36"/>
          <ac:spMkLst>
            <pc:docMk/>
            <pc:sldMk cId="2997742512" sldId="272"/>
            <ac:spMk id="99" creationId="{33E93247-6229-44AB-A550-739E971E690B}"/>
          </ac:spMkLst>
        </pc:spChg>
        <pc:spChg chg="add del">
          <ac:chgData name="Christian David Arenas Daza" userId="S::bt211078@qmul.ac.uk::7df14c96-d953-4545-ad3a-61a0fbb245f4" providerId="AD" clId="Web-{05F1ADE2-144F-4E39-A3B3-CB4672DBEB3E}" dt="2022-03-03T23:48:26.523" v="42"/>
          <ac:spMkLst>
            <pc:docMk/>
            <pc:sldMk cId="2997742512" sldId="272"/>
            <ac:spMk id="107" creationId="{33E93247-6229-44AB-A550-739E971E690B}"/>
          </ac:spMkLst>
        </pc:spChg>
        <pc:picChg chg="add mod">
          <ac:chgData name="Christian David Arenas Daza" userId="S::bt211078@qmul.ac.uk::7df14c96-d953-4545-ad3a-61a0fbb245f4" providerId="AD" clId="Web-{05F1ADE2-144F-4E39-A3B3-CB4672DBEB3E}" dt="2022-03-03T23:49:42.649" v="60" actId="14100"/>
          <ac:picMkLst>
            <pc:docMk/>
            <pc:sldMk cId="2997742512" sldId="272"/>
            <ac:picMk id="5" creationId="{24DEF499-B3D7-4348-9BD4-9EA01800D076}"/>
          </ac:picMkLst>
        </pc:picChg>
        <pc:picChg chg="del">
          <ac:chgData name="Christian David Arenas Daza" userId="S::bt211078@qmul.ac.uk::7df14c96-d953-4545-ad3a-61a0fbb245f4" providerId="AD" clId="Web-{05F1ADE2-144F-4E39-A3B3-CB4672DBEB3E}" dt="2022-03-03T23:43:29.110" v="18"/>
          <ac:picMkLst>
            <pc:docMk/>
            <pc:sldMk cId="2997742512" sldId="272"/>
            <ac:picMk id="8194" creationId="{19F99A70-D857-8B40-890F-AC7D29FD873D}"/>
          </ac:picMkLst>
        </pc:pic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1" creationId="{F64F9B95-9045-48D2-B9F3-2927E98F54AA}"/>
          </ac:cxnSpMkLst>
        </pc:cxn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3" creationId="{085AA86F-6A4D-4BCB-A045-D992CDC2959B}"/>
          </ac:cxnSpMkLst>
        </pc:cxnChg>
        <pc:cxnChg chg="del">
          <ac:chgData name="Christian David Arenas Daza" userId="S::bt211078@qmul.ac.uk::7df14c96-d953-4545-ad3a-61a0fbb245f4" providerId="AD" clId="Web-{05F1ADE2-144F-4E39-A3B3-CB4672DBEB3E}" dt="2022-03-03T23:43:51.516" v="21"/>
          <ac:cxnSpMkLst>
            <pc:docMk/>
            <pc:sldMk cId="2997742512" sldId="272"/>
            <ac:cxnSpMk id="77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2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4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88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90" creationId="{D7CC41EB-2D81-4303-9171-6401B388BA35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95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97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101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01.694" v="36"/>
          <ac:cxnSpMkLst>
            <pc:docMk/>
            <pc:sldMk cId="2997742512" sldId="272"/>
            <ac:cxnSpMk id="103" creationId="{2CF06E40-3ECB-4820-95B5-8A70B07D4B47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5" creationId="{F64F9B95-9045-48D2-B9F3-2927E98F54AA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6" creationId="{085AA86F-6A4D-4BCB-A045-D992CDC2959B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8" creationId="{EE2E603F-4A95-4FE8-BB06-211DFD75DBEF}"/>
          </ac:cxnSpMkLst>
        </pc:cxnChg>
        <pc:cxnChg chg="add del">
          <ac:chgData name="Christian David Arenas Daza" userId="S::bt211078@qmul.ac.uk::7df14c96-d953-4545-ad3a-61a0fbb245f4" providerId="AD" clId="Web-{05F1ADE2-144F-4E39-A3B3-CB4672DBEB3E}" dt="2022-03-03T23:48:26.523" v="42"/>
          <ac:cxnSpMkLst>
            <pc:docMk/>
            <pc:sldMk cId="2997742512" sldId="272"/>
            <ac:cxnSpMk id="109" creationId="{D7CC41EB-2D81-4303-9171-6401B388BA35}"/>
          </ac:cxnSpMkLst>
        </pc:cxnChg>
      </pc:sldChg>
    </pc:docChg>
  </pc:docChgLst>
  <pc:docChgLst>
    <pc:chgData name="Khadidja Rym Lebboukh" userId="S::bt18571@qmul.ac.uk::a9da8bbc-49d3-4ee3-bc0d-05c0bb2e2117" providerId="AD" clId="Web-{AD89D9F4-D958-4480-B239-4B674101854C}"/>
    <pc:docChg chg="modSld">
      <pc:chgData name="Khadidja Rym Lebboukh" userId="S::bt18571@qmul.ac.uk::a9da8bbc-49d3-4ee3-bc0d-05c0bb2e2117" providerId="AD" clId="Web-{AD89D9F4-D958-4480-B239-4B674101854C}" dt="2022-03-04T13:43:36.300" v="35" actId="1076"/>
      <pc:docMkLst>
        <pc:docMk/>
      </pc:docMkLst>
      <pc:sldChg chg="modSp">
        <pc:chgData name="Khadidja Rym Lebboukh" userId="S::bt18571@qmul.ac.uk::a9da8bbc-49d3-4ee3-bc0d-05c0bb2e2117" providerId="AD" clId="Web-{AD89D9F4-D958-4480-B239-4B674101854C}" dt="2022-03-04T10:33:33.593" v="32" actId="20577"/>
        <pc:sldMkLst>
          <pc:docMk/>
          <pc:sldMk cId="3324814850" sldId="266"/>
        </pc:sldMkLst>
        <pc:graphicFrameChg chg="modGraphic">
          <ac:chgData name="Khadidja Rym Lebboukh" userId="S::bt18571@qmul.ac.uk::a9da8bbc-49d3-4ee3-bc0d-05c0bb2e2117" providerId="AD" clId="Web-{AD89D9F4-D958-4480-B239-4B674101854C}" dt="2022-03-04T10:33:33.593" v="32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  <pc:sldChg chg="addSp modSp">
        <pc:chgData name="Khadidja Rym Lebboukh" userId="S::bt18571@qmul.ac.uk::a9da8bbc-49d3-4ee3-bc0d-05c0bb2e2117" providerId="AD" clId="Web-{AD89D9F4-D958-4480-B239-4B674101854C}" dt="2022-03-04T13:43:36.300" v="35" actId="1076"/>
        <pc:sldMkLst>
          <pc:docMk/>
          <pc:sldMk cId="1357083603" sldId="274"/>
        </pc:sldMkLst>
        <pc:spChg chg="add">
          <ac:chgData name="Khadidja Rym Lebboukh" userId="S::bt18571@qmul.ac.uk::a9da8bbc-49d3-4ee3-bc0d-05c0bb2e2117" providerId="AD" clId="Web-{AD89D9F4-D958-4480-B239-4B674101854C}" dt="2022-03-04T13:43:21.878" v="33"/>
          <ac:spMkLst>
            <pc:docMk/>
            <pc:sldMk cId="1357083603" sldId="274"/>
            <ac:spMk id="3" creationId="{B160D148-A122-4004-9460-948E52906C67}"/>
          </ac:spMkLst>
        </pc:spChg>
        <pc:spChg chg="add mod">
          <ac:chgData name="Khadidja Rym Lebboukh" userId="S::bt18571@qmul.ac.uk::a9da8bbc-49d3-4ee3-bc0d-05c0bb2e2117" providerId="AD" clId="Web-{AD89D9F4-D958-4480-B239-4B674101854C}" dt="2022-03-04T13:43:36.300" v="35" actId="1076"/>
          <ac:spMkLst>
            <pc:docMk/>
            <pc:sldMk cId="1357083603" sldId="274"/>
            <ac:spMk id="4" creationId="{0A4981FE-9845-46FA-8536-C2702164B927}"/>
          </ac:spMkLst>
        </pc:spChg>
      </pc:sldChg>
    </pc:docChg>
  </pc:docChgLst>
  <pc:docChgLst>
    <pc:chgData name="Yasemin Sevgi Bridges" userId="S::bt18447@qmul.ac.uk::8708ece9-06d5-472f-833d-864462cba4ca" providerId="AD" clId="Web-{2D88675E-B6F6-4D45-B973-805ECF5DCD41}"/>
    <pc:docChg chg="modSld">
      <pc:chgData name="Yasemin Sevgi Bridges" userId="S::bt18447@qmul.ac.uk::8708ece9-06d5-472f-833d-864462cba4ca" providerId="AD" clId="Web-{2D88675E-B6F6-4D45-B973-805ECF5DCD41}" dt="2022-03-04T12:58:10.898" v="8" actId="20577"/>
      <pc:docMkLst>
        <pc:docMk/>
      </pc:docMkLst>
      <pc:sldChg chg="modSp">
        <pc:chgData name="Yasemin Sevgi Bridges" userId="S::bt18447@qmul.ac.uk::8708ece9-06d5-472f-833d-864462cba4ca" providerId="AD" clId="Web-{2D88675E-B6F6-4D45-B973-805ECF5DCD41}" dt="2022-03-04T12:58:10.898" v="8" actId="20577"/>
        <pc:sldMkLst>
          <pc:docMk/>
          <pc:sldMk cId="3324814850" sldId="266"/>
        </pc:sldMkLst>
        <pc:graphicFrameChg chg="mod modGraphic">
          <ac:chgData name="Yasemin Sevgi Bridges" userId="S::bt18447@qmul.ac.uk::8708ece9-06d5-472f-833d-864462cba4ca" providerId="AD" clId="Web-{2D88675E-B6F6-4D45-B973-805ECF5DCD41}" dt="2022-03-04T12:58:10.898" v="8" actId="20577"/>
          <ac:graphicFrameMkLst>
            <pc:docMk/>
            <pc:sldMk cId="3324814850" sldId="266"/>
            <ac:graphicFrameMk id="4" creationId="{D9428085-A5D6-9945-B93C-B6DFBB88DDAA}"/>
          </ac:graphicFrameMkLst>
        </pc:graphicFrameChg>
      </pc:sldChg>
    </pc:docChg>
  </pc:docChgLst>
  <pc:docChgLst>
    <pc:chgData name="Yasemin Sevgi Bridges" userId="S::bt18447@qmul.ac.uk::8708ece9-06d5-472f-833d-864462cba4ca" providerId="AD" clId="Web-{2415CCA3-BBCB-48A4-BC75-466F87F9168F}"/>
    <pc:docChg chg="modSld">
      <pc:chgData name="Yasemin Sevgi Bridges" userId="S::bt18447@qmul.ac.uk::8708ece9-06d5-472f-833d-864462cba4ca" providerId="AD" clId="Web-{2415CCA3-BBCB-48A4-BC75-466F87F9168F}" dt="2022-03-03T22:41:15.221" v="2" actId="20577"/>
      <pc:docMkLst>
        <pc:docMk/>
      </pc:docMkLst>
      <pc:sldChg chg="modSp">
        <pc:chgData name="Yasemin Sevgi Bridges" userId="S::bt18447@qmul.ac.uk::8708ece9-06d5-472f-833d-864462cba4ca" providerId="AD" clId="Web-{2415CCA3-BBCB-48A4-BC75-466F87F9168F}" dt="2022-03-03T22:41:15.221" v="2" actId="20577"/>
        <pc:sldMkLst>
          <pc:docMk/>
          <pc:sldMk cId="1278207365" sldId="270"/>
        </pc:sldMkLst>
        <pc:spChg chg="mod">
          <ac:chgData name="Yasemin Sevgi Bridges" userId="S::bt18447@qmul.ac.uk::8708ece9-06d5-472f-833d-864462cba4ca" providerId="AD" clId="Web-{2415CCA3-BBCB-48A4-BC75-466F87F9168F}" dt="2022-03-03T22:41:15.221" v="2" actId="20577"/>
          <ac:spMkLst>
            <pc:docMk/>
            <pc:sldMk cId="1278207365" sldId="270"/>
            <ac:spMk id="3" creationId="{BEEF5812-1478-B54D-9E82-FEDED618E4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89FD8-19A6-4FA4-B8C8-22C2B40AE90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803952-24B3-440B-97AB-AE4F541C667B}">
      <dgm:prSet/>
      <dgm:spPr/>
      <dgm:t>
        <a:bodyPr/>
        <a:lstStyle/>
        <a:p>
          <a:r>
            <a:rPr lang="en-GB" dirty="0">
              <a:latin typeface="Calisto MT"/>
            </a:rPr>
            <a:t>1000 Genomes Phase 3 data​</a:t>
          </a:r>
          <a:endParaRPr lang="en-US" dirty="0">
            <a:latin typeface="Calisto MT"/>
          </a:endParaRPr>
        </a:p>
      </dgm:t>
    </dgm:pt>
    <dgm:pt modelId="{B5E2CBC5-793E-4124-9061-4A26479EB937}" type="parTrans" cxnId="{CA8A2B3B-074E-44F8-80D3-B3878AE89CE4}">
      <dgm:prSet/>
      <dgm:spPr/>
      <dgm:t>
        <a:bodyPr/>
        <a:lstStyle/>
        <a:p>
          <a:endParaRPr lang="en-US"/>
        </a:p>
      </dgm:t>
    </dgm:pt>
    <dgm:pt modelId="{16E17D0B-2EA7-437B-B689-E69ABF997A7A}" type="sibTrans" cxnId="{CA8A2B3B-074E-44F8-80D3-B3878AE89CE4}">
      <dgm:prSet/>
      <dgm:spPr/>
      <dgm:t>
        <a:bodyPr/>
        <a:lstStyle/>
        <a:p>
          <a:endParaRPr lang="en-US"/>
        </a:p>
      </dgm:t>
    </dgm:pt>
    <dgm:pt modelId="{7744E3AD-6B46-45F6-9ABC-13576B691FC4}">
      <dgm:prSet/>
      <dgm:spPr/>
      <dgm:t>
        <a:bodyPr/>
        <a:lstStyle/>
        <a:p>
          <a:r>
            <a:rPr lang="en-GB" dirty="0">
              <a:latin typeface="Calisto MT"/>
            </a:rPr>
            <a:t>Obtained from NCBI FTP​</a:t>
          </a:r>
          <a:endParaRPr lang="en-US" dirty="0">
            <a:latin typeface="Calisto MT"/>
          </a:endParaRPr>
        </a:p>
      </dgm:t>
    </dgm:pt>
    <dgm:pt modelId="{B5742F17-B99D-4AFE-AC4D-CBECB6E5EB05}" type="parTrans" cxnId="{B4C56B5C-8CCB-439A-9184-1C052FFC0AAB}">
      <dgm:prSet/>
      <dgm:spPr/>
      <dgm:t>
        <a:bodyPr/>
        <a:lstStyle/>
        <a:p>
          <a:endParaRPr lang="en-US"/>
        </a:p>
      </dgm:t>
    </dgm:pt>
    <dgm:pt modelId="{6561FE65-3BC5-4294-8B65-1BAE058B1662}" type="sibTrans" cxnId="{B4C56B5C-8CCB-439A-9184-1C052FFC0AAB}">
      <dgm:prSet/>
      <dgm:spPr/>
      <dgm:t>
        <a:bodyPr/>
        <a:lstStyle/>
        <a:p>
          <a:endParaRPr lang="en-US"/>
        </a:p>
      </dgm:t>
    </dgm:pt>
    <dgm:pt modelId="{8C0686A1-690F-4B5F-A437-4C7FDBD72F01}">
      <dgm:prSet/>
      <dgm:spPr/>
      <dgm:t>
        <a:bodyPr/>
        <a:lstStyle/>
        <a:p>
          <a:r>
            <a:rPr lang="en-GB" dirty="0">
              <a:latin typeface="Calisto MT"/>
            </a:rPr>
            <a:t>VCF file manipulations</a:t>
          </a:r>
          <a:endParaRPr lang="en-US" dirty="0">
            <a:latin typeface="Calisto MT"/>
          </a:endParaRPr>
        </a:p>
      </dgm:t>
    </dgm:pt>
    <dgm:pt modelId="{9A4F9C56-3405-4620-80CB-ECC35C758E43}" type="parTrans" cxnId="{6845B52F-2B82-4332-90E4-6AEF52BA378C}">
      <dgm:prSet/>
      <dgm:spPr/>
      <dgm:t>
        <a:bodyPr/>
        <a:lstStyle/>
        <a:p>
          <a:endParaRPr lang="en-US"/>
        </a:p>
      </dgm:t>
    </dgm:pt>
    <dgm:pt modelId="{C5DF6D66-1010-427D-BDC4-6AB566307404}" type="sibTrans" cxnId="{6845B52F-2B82-4332-90E4-6AEF52BA378C}">
      <dgm:prSet/>
      <dgm:spPr/>
      <dgm:t>
        <a:bodyPr/>
        <a:lstStyle/>
        <a:p>
          <a:endParaRPr lang="en-US"/>
        </a:p>
      </dgm:t>
    </dgm:pt>
    <dgm:pt modelId="{ADFC70D7-0825-4D4C-98D7-CC664E2B23D3}">
      <dgm:prSet/>
      <dgm:spPr/>
      <dgm:t>
        <a:bodyPr/>
        <a:lstStyle/>
        <a:p>
          <a:r>
            <a:rPr lang="en-GB" dirty="0">
              <a:latin typeface="Calisto MT"/>
            </a:rPr>
            <a:t>Retained only bi-allelic SNPs</a:t>
          </a:r>
          <a:endParaRPr lang="en-US" dirty="0">
            <a:latin typeface="Calisto MT"/>
          </a:endParaRPr>
        </a:p>
      </dgm:t>
    </dgm:pt>
    <dgm:pt modelId="{6C126CD7-0415-4DFD-8508-4D2BD10400A9}" type="parTrans" cxnId="{3714CA51-027C-4DBA-810A-6082BA3BF929}">
      <dgm:prSet/>
      <dgm:spPr/>
      <dgm:t>
        <a:bodyPr/>
        <a:lstStyle/>
        <a:p>
          <a:endParaRPr lang="en-US"/>
        </a:p>
      </dgm:t>
    </dgm:pt>
    <dgm:pt modelId="{F7776BC2-2FD8-4E92-AAC4-33C2BD3701C1}" type="sibTrans" cxnId="{3714CA51-027C-4DBA-810A-6082BA3BF929}">
      <dgm:prSet/>
      <dgm:spPr/>
      <dgm:t>
        <a:bodyPr/>
        <a:lstStyle/>
        <a:p>
          <a:endParaRPr lang="en-US"/>
        </a:p>
      </dgm:t>
    </dgm:pt>
    <dgm:pt modelId="{11008733-6034-44B3-B1A7-C4A8C45E206A}">
      <dgm:prSet/>
      <dgm:spPr/>
      <dgm:t>
        <a:bodyPr/>
        <a:lstStyle/>
        <a:p>
          <a:r>
            <a:rPr lang="en-GB" dirty="0">
              <a:latin typeface="Calisto MT"/>
            </a:rPr>
            <a:t>Extracted 5 populations</a:t>
          </a:r>
          <a:endParaRPr lang="en-US" dirty="0">
            <a:latin typeface="Calisto MT"/>
          </a:endParaRPr>
        </a:p>
      </dgm:t>
    </dgm:pt>
    <dgm:pt modelId="{FBCDF63C-BC43-4EAA-A597-FB50DFA73506}" type="parTrans" cxnId="{849B757A-F2D0-417A-B8D5-28912A1C1936}">
      <dgm:prSet/>
      <dgm:spPr/>
      <dgm:t>
        <a:bodyPr/>
        <a:lstStyle/>
        <a:p>
          <a:endParaRPr lang="en-US"/>
        </a:p>
      </dgm:t>
    </dgm:pt>
    <dgm:pt modelId="{ACC05AD2-D917-4DCE-9119-54D92D8C162C}" type="sibTrans" cxnId="{849B757A-F2D0-417A-B8D5-28912A1C1936}">
      <dgm:prSet/>
      <dgm:spPr/>
      <dgm:t>
        <a:bodyPr/>
        <a:lstStyle/>
        <a:p>
          <a:endParaRPr lang="en-US"/>
        </a:p>
      </dgm:t>
    </dgm:pt>
    <dgm:pt modelId="{34292F68-955F-4F45-9C3E-55B047BD7133}">
      <dgm:prSet/>
      <dgm:spPr/>
      <dgm:t>
        <a:bodyPr/>
        <a:lstStyle/>
        <a:p>
          <a:r>
            <a:rPr lang="en-GB" dirty="0">
              <a:latin typeface="Calisto MT"/>
            </a:rPr>
            <a:t>Utilised external software </a:t>
          </a:r>
          <a:r>
            <a:rPr lang="en-GB" dirty="0" err="1">
              <a:latin typeface="Calisto MT"/>
            </a:rPr>
            <a:t>BCFtools</a:t>
          </a:r>
          <a:endParaRPr lang="en-US" dirty="0" err="1">
            <a:latin typeface="Calisto MT"/>
          </a:endParaRPr>
        </a:p>
      </dgm:t>
    </dgm:pt>
    <dgm:pt modelId="{7997FD13-C6A5-4F09-90AC-0408E67A263A}" type="parTrans" cxnId="{99319A53-3C8A-4710-9205-ED720DE5EE7A}">
      <dgm:prSet/>
      <dgm:spPr/>
      <dgm:t>
        <a:bodyPr/>
        <a:lstStyle/>
        <a:p>
          <a:endParaRPr lang="en-US"/>
        </a:p>
      </dgm:t>
    </dgm:pt>
    <dgm:pt modelId="{82332056-6683-41C5-9D42-C41BDCBB50E7}" type="sibTrans" cxnId="{99319A53-3C8A-4710-9205-ED720DE5EE7A}">
      <dgm:prSet/>
      <dgm:spPr/>
      <dgm:t>
        <a:bodyPr/>
        <a:lstStyle/>
        <a:p>
          <a:endParaRPr lang="en-US"/>
        </a:p>
      </dgm:t>
    </dgm:pt>
    <dgm:pt modelId="{E95DED21-C5D5-0B4F-98FC-3F59AAC3F50D}" type="pres">
      <dgm:prSet presAssocID="{1F389FD8-19A6-4FA4-B8C8-22C2B40AE901}" presName="Name0" presStyleCnt="0">
        <dgm:presLayoutVars>
          <dgm:dir/>
          <dgm:animLvl val="lvl"/>
          <dgm:resizeHandles val="exact"/>
        </dgm:presLayoutVars>
      </dgm:prSet>
      <dgm:spPr/>
    </dgm:pt>
    <dgm:pt modelId="{EC36B404-5552-4A44-83ED-048D5E22AFD9}" type="pres">
      <dgm:prSet presAssocID="{8C0686A1-690F-4B5F-A437-4C7FDBD72F01}" presName="boxAndChildren" presStyleCnt="0"/>
      <dgm:spPr/>
    </dgm:pt>
    <dgm:pt modelId="{1517EAAC-145E-434F-A533-E3AAEBFFFDFE}" type="pres">
      <dgm:prSet presAssocID="{8C0686A1-690F-4B5F-A437-4C7FDBD72F01}" presName="parentTextBox" presStyleLbl="node1" presStyleIdx="0" presStyleCnt="2"/>
      <dgm:spPr/>
    </dgm:pt>
    <dgm:pt modelId="{484339A9-68D6-084B-B328-0D2FBF4C5847}" type="pres">
      <dgm:prSet presAssocID="{8C0686A1-690F-4B5F-A437-4C7FDBD72F01}" presName="entireBox" presStyleLbl="node1" presStyleIdx="0" presStyleCnt="2"/>
      <dgm:spPr/>
    </dgm:pt>
    <dgm:pt modelId="{13D0EAAF-BB99-E641-B951-B03A34EE7FB6}" type="pres">
      <dgm:prSet presAssocID="{8C0686A1-690F-4B5F-A437-4C7FDBD72F01}" presName="descendantBox" presStyleCnt="0"/>
      <dgm:spPr/>
    </dgm:pt>
    <dgm:pt modelId="{58C4050A-9D0E-DB49-9504-F3718A0F7205}" type="pres">
      <dgm:prSet presAssocID="{ADFC70D7-0825-4D4C-98D7-CC664E2B23D3}" presName="childTextBox" presStyleLbl="fgAccFollowNode1" presStyleIdx="0" presStyleCnt="4">
        <dgm:presLayoutVars>
          <dgm:bulletEnabled val="1"/>
        </dgm:presLayoutVars>
      </dgm:prSet>
      <dgm:spPr/>
    </dgm:pt>
    <dgm:pt modelId="{0FA7AF46-2401-BD46-BC57-015AFD64D5C0}" type="pres">
      <dgm:prSet presAssocID="{11008733-6034-44B3-B1A7-C4A8C45E206A}" presName="childTextBox" presStyleLbl="fgAccFollowNode1" presStyleIdx="1" presStyleCnt="4">
        <dgm:presLayoutVars>
          <dgm:bulletEnabled val="1"/>
        </dgm:presLayoutVars>
      </dgm:prSet>
      <dgm:spPr/>
    </dgm:pt>
    <dgm:pt modelId="{2827CD8C-BF81-6649-8F27-043DE1496389}" type="pres">
      <dgm:prSet presAssocID="{34292F68-955F-4F45-9C3E-55B047BD7133}" presName="childTextBox" presStyleLbl="fgAccFollowNode1" presStyleIdx="2" presStyleCnt="4">
        <dgm:presLayoutVars>
          <dgm:bulletEnabled val="1"/>
        </dgm:presLayoutVars>
      </dgm:prSet>
      <dgm:spPr/>
    </dgm:pt>
    <dgm:pt modelId="{7BC3BFBB-A371-AC46-A9E0-2A5A472D0882}" type="pres">
      <dgm:prSet presAssocID="{16E17D0B-2EA7-437B-B689-E69ABF997A7A}" presName="sp" presStyleCnt="0"/>
      <dgm:spPr/>
    </dgm:pt>
    <dgm:pt modelId="{E4AFCF37-8053-EC44-A2C9-6A0D3BB92C0A}" type="pres">
      <dgm:prSet presAssocID="{C1803952-24B3-440B-97AB-AE4F541C667B}" presName="arrowAndChildren" presStyleCnt="0"/>
      <dgm:spPr/>
    </dgm:pt>
    <dgm:pt modelId="{463A4DA8-2642-FE43-9003-A8D7488FFB17}" type="pres">
      <dgm:prSet presAssocID="{C1803952-24B3-440B-97AB-AE4F541C667B}" presName="parentTextArrow" presStyleLbl="node1" presStyleIdx="0" presStyleCnt="2"/>
      <dgm:spPr/>
    </dgm:pt>
    <dgm:pt modelId="{E777A272-D002-9F4B-ADD0-77BC5371A141}" type="pres">
      <dgm:prSet presAssocID="{C1803952-24B3-440B-97AB-AE4F541C667B}" presName="arrow" presStyleLbl="node1" presStyleIdx="1" presStyleCnt="2"/>
      <dgm:spPr/>
    </dgm:pt>
    <dgm:pt modelId="{789A4877-9411-944F-8EC9-74290E81D075}" type="pres">
      <dgm:prSet presAssocID="{C1803952-24B3-440B-97AB-AE4F541C667B}" presName="descendantArrow" presStyleCnt="0"/>
      <dgm:spPr/>
    </dgm:pt>
    <dgm:pt modelId="{64550BFB-1EA2-1A40-857C-6907882808D9}" type="pres">
      <dgm:prSet presAssocID="{7744E3AD-6B46-45F6-9ABC-13576B691FC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88792217-F1BF-904A-B701-84CA7EE9AC4E}" type="presOf" srcId="{C1803952-24B3-440B-97AB-AE4F541C667B}" destId="{463A4DA8-2642-FE43-9003-A8D7488FFB17}" srcOrd="0" destOrd="0" presId="urn:microsoft.com/office/officeart/2005/8/layout/process4"/>
    <dgm:cxn modelId="{6845B52F-2B82-4332-90E4-6AEF52BA378C}" srcId="{1F389FD8-19A6-4FA4-B8C8-22C2B40AE901}" destId="{8C0686A1-690F-4B5F-A437-4C7FDBD72F01}" srcOrd="1" destOrd="0" parTransId="{9A4F9C56-3405-4620-80CB-ECC35C758E43}" sibTransId="{C5DF6D66-1010-427D-BDC4-6AB566307404}"/>
    <dgm:cxn modelId="{89AE6731-A440-5D4A-8CB2-4A74AA65B3C3}" type="presOf" srcId="{1F389FD8-19A6-4FA4-B8C8-22C2B40AE901}" destId="{E95DED21-C5D5-0B4F-98FC-3F59AAC3F50D}" srcOrd="0" destOrd="0" presId="urn:microsoft.com/office/officeart/2005/8/layout/process4"/>
    <dgm:cxn modelId="{CA8A2B3B-074E-44F8-80D3-B3878AE89CE4}" srcId="{1F389FD8-19A6-4FA4-B8C8-22C2B40AE901}" destId="{C1803952-24B3-440B-97AB-AE4F541C667B}" srcOrd="0" destOrd="0" parTransId="{B5E2CBC5-793E-4124-9061-4A26479EB937}" sibTransId="{16E17D0B-2EA7-437B-B689-E69ABF997A7A}"/>
    <dgm:cxn modelId="{09EA755B-1118-3D4F-BA74-A1BCE518F151}" type="presOf" srcId="{34292F68-955F-4F45-9C3E-55B047BD7133}" destId="{2827CD8C-BF81-6649-8F27-043DE1496389}" srcOrd="0" destOrd="0" presId="urn:microsoft.com/office/officeart/2005/8/layout/process4"/>
    <dgm:cxn modelId="{B4C56B5C-8CCB-439A-9184-1C052FFC0AAB}" srcId="{C1803952-24B3-440B-97AB-AE4F541C667B}" destId="{7744E3AD-6B46-45F6-9ABC-13576B691FC4}" srcOrd="0" destOrd="0" parTransId="{B5742F17-B99D-4AFE-AC4D-CBECB6E5EB05}" sibTransId="{6561FE65-3BC5-4294-8B65-1BAE058B1662}"/>
    <dgm:cxn modelId="{3714CA51-027C-4DBA-810A-6082BA3BF929}" srcId="{8C0686A1-690F-4B5F-A437-4C7FDBD72F01}" destId="{ADFC70D7-0825-4D4C-98D7-CC664E2B23D3}" srcOrd="0" destOrd="0" parTransId="{6C126CD7-0415-4DFD-8508-4D2BD10400A9}" sibTransId="{F7776BC2-2FD8-4E92-AAC4-33C2BD3701C1}"/>
    <dgm:cxn modelId="{99319A53-3C8A-4710-9205-ED720DE5EE7A}" srcId="{8C0686A1-690F-4B5F-A437-4C7FDBD72F01}" destId="{34292F68-955F-4F45-9C3E-55B047BD7133}" srcOrd="2" destOrd="0" parTransId="{7997FD13-C6A5-4F09-90AC-0408E67A263A}" sibTransId="{82332056-6683-41C5-9D42-C41BDCBB50E7}"/>
    <dgm:cxn modelId="{849B757A-F2D0-417A-B8D5-28912A1C1936}" srcId="{8C0686A1-690F-4B5F-A437-4C7FDBD72F01}" destId="{11008733-6034-44B3-B1A7-C4A8C45E206A}" srcOrd="1" destOrd="0" parTransId="{FBCDF63C-BC43-4EAA-A597-FB50DFA73506}" sibTransId="{ACC05AD2-D917-4DCE-9119-54D92D8C162C}"/>
    <dgm:cxn modelId="{D9977B7F-DBD2-C646-8FE8-66BEE8C09C20}" type="presOf" srcId="{8C0686A1-690F-4B5F-A437-4C7FDBD72F01}" destId="{484339A9-68D6-084B-B328-0D2FBF4C5847}" srcOrd="1" destOrd="0" presId="urn:microsoft.com/office/officeart/2005/8/layout/process4"/>
    <dgm:cxn modelId="{8BE6C18B-C3B3-7140-8872-8925B73636A0}" type="presOf" srcId="{C1803952-24B3-440B-97AB-AE4F541C667B}" destId="{E777A272-D002-9F4B-ADD0-77BC5371A141}" srcOrd="1" destOrd="0" presId="urn:microsoft.com/office/officeart/2005/8/layout/process4"/>
    <dgm:cxn modelId="{DB188DA9-1F8B-8D4E-BBFC-FE1B2572E6C4}" type="presOf" srcId="{8C0686A1-690F-4B5F-A437-4C7FDBD72F01}" destId="{1517EAAC-145E-434F-A533-E3AAEBFFFDFE}" srcOrd="0" destOrd="0" presId="urn:microsoft.com/office/officeart/2005/8/layout/process4"/>
    <dgm:cxn modelId="{C82A60B1-2685-5545-81D6-EF12F248CD65}" type="presOf" srcId="{11008733-6034-44B3-B1A7-C4A8C45E206A}" destId="{0FA7AF46-2401-BD46-BC57-015AFD64D5C0}" srcOrd="0" destOrd="0" presId="urn:microsoft.com/office/officeart/2005/8/layout/process4"/>
    <dgm:cxn modelId="{DF94C5C7-B9F3-554E-B672-C5E6BAD87CFF}" type="presOf" srcId="{ADFC70D7-0825-4D4C-98D7-CC664E2B23D3}" destId="{58C4050A-9D0E-DB49-9504-F3718A0F7205}" srcOrd="0" destOrd="0" presId="urn:microsoft.com/office/officeart/2005/8/layout/process4"/>
    <dgm:cxn modelId="{0752DCD6-CEF3-F546-B125-3AE13719BC37}" type="presOf" srcId="{7744E3AD-6B46-45F6-9ABC-13576B691FC4}" destId="{64550BFB-1EA2-1A40-857C-6907882808D9}" srcOrd="0" destOrd="0" presId="urn:microsoft.com/office/officeart/2005/8/layout/process4"/>
    <dgm:cxn modelId="{BAF3234E-FC6D-B147-AAB3-15751100DCFB}" type="presParOf" srcId="{E95DED21-C5D5-0B4F-98FC-3F59AAC3F50D}" destId="{EC36B404-5552-4A44-83ED-048D5E22AFD9}" srcOrd="0" destOrd="0" presId="urn:microsoft.com/office/officeart/2005/8/layout/process4"/>
    <dgm:cxn modelId="{70ACED65-A170-1E4D-8EFA-DBF86340668F}" type="presParOf" srcId="{EC36B404-5552-4A44-83ED-048D5E22AFD9}" destId="{1517EAAC-145E-434F-A533-E3AAEBFFFDFE}" srcOrd="0" destOrd="0" presId="urn:microsoft.com/office/officeart/2005/8/layout/process4"/>
    <dgm:cxn modelId="{CFE675FE-8649-D348-9D6B-0786B221CB6A}" type="presParOf" srcId="{EC36B404-5552-4A44-83ED-048D5E22AFD9}" destId="{484339A9-68D6-084B-B328-0D2FBF4C5847}" srcOrd="1" destOrd="0" presId="urn:microsoft.com/office/officeart/2005/8/layout/process4"/>
    <dgm:cxn modelId="{0A10D1F4-917E-C947-8A66-240AEA8F2993}" type="presParOf" srcId="{EC36B404-5552-4A44-83ED-048D5E22AFD9}" destId="{13D0EAAF-BB99-E641-B951-B03A34EE7FB6}" srcOrd="2" destOrd="0" presId="urn:microsoft.com/office/officeart/2005/8/layout/process4"/>
    <dgm:cxn modelId="{621A8880-2BCD-384F-82D5-DC788934EB57}" type="presParOf" srcId="{13D0EAAF-BB99-E641-B951-B03A34EE7FB6}" destId="{58C4050A-9D0E-DB49-9504-F3718A0F7205}" srcOrd="0" destOrd="0" presId="urn:microsoft.com/office/officeart/2005/8/layout/process4"/>
    <dgm:cxn modelId="{46C130DA-0000-8149-B3A8-433B73CB2964}" type="presParOf" srcId="{13D0EAAF-BB99-E641-B951-B03A34EE7FB6}" destId="{0FA7AF46-2401-BD46-BC57-015AFD64D5C0}" srcOrd="1" destOrd="0" presId="urn:microsoft.com/office/officeart/2005/8/layout/process4"/>
    <dgm:cxn modelId="{05AF25D7-0767-B74A-8F53-31E561C00DAC}" type="presParOf" srcId="{13D0EAAF-BB99-E641-B951-B03A34EE7FB6}" destId="{2827CD8C-BF81-6649-8F27-043DE1496389}" srcOrd="2" destOrd="0" presId="urn:microsoft.com/office/officeart/2005/8/layout/process4"/>
    <dgm:cxn modelId="{878F9E01-F88B-124A-B639-138D7BA42E7E}" type="presParOf" srcId="{E95DED21-C5D5-0B4F-98FC-3F59AAC3F50D}" destId="{7BC3BFBB-A371-AC46-A9E0-2A5A472D0882}" srcOrd="1" destOrd="0" presId="urn:microsoft.com/office/officeart/2005/8/layout/process4"/>
    <dgm:cxn modelId="{03A4EA77-2D54-EE44-B69A-243D25FE754E}" type="presParOf" srcId="{E95DED21-C5D5-0B4F-98FC-3F59AAC3F50D}" destId="{E4AFCF37-8053-EC44-A2C9-6A0D3BB92C0A}" srcOrd="2" destOrd="0" presId="urn:microsoft.com/office/officeart/2005/8/layout/process4"/>
    <dgm:cxn modelId="{2EDB4B33-A398-064B-B61D-BDCA252A0927}" type="presParOf" srcId="{E4AFCF37-8053-EC44-A2C9-6A0D3BB92C0A}" destId="{463A4DA8-2642-FE43-9003-A8D7488FFB17}" srcOrd="0" destOrd="0" presId="urn:microsoft.com/office/officeart/2005/8/layout/process4"/>
    <dgm:cxn modelId="{03C62C36-F188-4B42-AAFF-C4A132D32C67}" type="presParOf" srcId="{E4AFCF37-8053-EC44-A2C9-6A0D3BB92C0A}" destId="{E777A272-D002-9F4B-ADD0-77BC5371A141}" srcOrd="1" destOrd="0" presId="urn:microsoft.com/office/officeart/2005/8/layout/process4"/>
    <dgm:cxn modelId="{7CD1C1BF-0A53-C546-BB66-621BA392562E}" type="presParOf" srcId="{E4AFCF37-8053-EC44-A2C9-6A0D3BB92C0A}" destId="{789A4877-9411-944F-8EC9-74290E81D075}" srcOrd="2" destOrd="0" presId="urn:microsoft.com/office/officeart/2005/8/layout/process4"/>
    <dgm:cxn modelId="{7C872437-68F1-F04B-A427-590B608307F0}" type="presParOf" srcId="{789A4877-9411-944F-8EC9-74290E81D075}" destId="{64550BFB-1EA2-1A40-857C-6907882808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92B94-8611-4F95-A14B-054F9A01DF5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F34C5C3-857F-466C-A4D6-01A10B74AD6E}">
      <dgm:prSet/>
      <dgm:spPr/>
      <dgm:t>
        <a:bodyPr/>
        <a:lstStyle/>
        <a:p>
          <a:r>
            <a:rPr lang="en-GB" dirty="0">
              <a:latin typeface="Calisto MT"/>
            </a:rPr>
            <a:t>Annotated VCF with </a:t>
          </a:r>
          <a:r>
            <a:rPr lang="en-GB" dirty="0" err="1">
              <a:latin typeface="Calisto MT"/>
            </a:rPr>
            <a:t>SnpEff</a:t>
          </a:r>
          <a:r>
            <a:rPr lang="en-GB" dirty="0">
              <a:latin typeface="Calisto MT"/>
            </a:rPr>
            <a:t> software</a:t>
          </a:r>
          <a:endParaRPr lang="en-US" dirty="0">
            <a:latin typeface="Calisto MT"/>
          </a:endParaRPr>
        </a:p>
      </dgm:t>
    </dgm:pt>
    <dgm:pt modelId="{8C32FAFD-9493-450B-BF96-BAAF1FFB30FA}" type="parTrans" cxnId="{32ECCCFE-DBDA-48B5-BEDD-2CAF5ADC4123}">
      <dgm:prSet/>
      <dgm:spPr/>
      <dgm:t>
        <a:bodyPr/>
        <a:lstStyle/>
        <a:p>
          <a:endParaRPr lang="en-US"/>
        </a:p>
      </dgm:t>
    </dgm:pt>
    <dgm:pt modelId="{27112FCA-35AB-4803-82E5-ABDC3D1BBAC4}" type="sibTrans" cxnId="{32ECCCFE-DBDA-48B5-BEDD-2CAF5ADC4123}">
      <dgm:prSet/>
      <dgm:spPr/>
      <dgm:t>
        <a:bodyPr/>
        <a:lstStyle/>
        <a:p>
          <a:endParaRPr lang="en-US"/>
        </a:p>
      </dgm:t>
    </dgm:pt>
    <dgm:pt modelId="{1AA4D752-A47A-4E50-B0B9-28681E25868C}">
      <dgm:prSet/>
      <dgm:spPr/>
      <dgm:t>
        <a:bodyPr/>
        <a:lstStyle/>
        <a:p>
          <a:r>
            <a:rPr lang="en-GB" dirty="0">
              <a:latin typeface="Calisto MT"/>
            </a:rPr>
            <a:t>Cross checked gene names obtained with HGNC multi-symbol checker</a:t>
          </a:r>
          <a:endParaRPr lang="en-US" dirty="0">
            <a:latin typeface="Calisto MT"/>
          </a:endParaRPr>
        </a:p>
      </dgm:t>
    </dgm:pt>
    <dgm:pt modelId="{47FD5AC9-CEBC-44EA-844B-DA2760AA36A0}" type="parTrans" cxnId="{21F666C2-4F0D-4980-AF69-15341054E3D2}">
      <dgm:prSet/>
      <dgm:spPr/>
      <dgm:t>
        <a:bodyPr/>
        <a:lstStyle/>
        <a:p>
          <a:endParaRPr lang="en-US"/>
        </a:p>
      </dgm:t>
    </dgm:pt>
    <dgm:pt modelId="{C2D75099-3ED3-4820-99CC-7287C6DF71B3}" type="sibTrans" cxnId="{21F666C2-4F0D-4980-AF69-15341054E3D2}">
      <dgm:prSet/>
      <dgm:spPr/>
      <dgm:t>
        <a:bodyPr/>
        <a:lstStyle/>
        <a:p>
          <a:endParaRPr lang="en-US"/>
        </a:p>
      </dgm:t>
    </dgm:pt>
    <dgm:pt modelId="{7105E449-939B-428B-826E-A6DA651E14CA}">
      <dgm:prSet/>
      <dgm:spPr/>
      <dgm:t>
        <a:bodyPr/>
        <a:lstStyle/>
        <a:p>
          <a:r>
            <a:rPr lang="en-GB" dirty="0">
              <a:latin typeface="Calisto MT"/>
            </a:rPr>
            <a:t>Obtained all gene data from NCBI</a:t>
          </a:r>
          <a:endParaRPr lang="en-US" dirty="0">
            <a:latin typeface="Calisto MT"/>
          </a:endParaRPr>
        </a:p>
      </dgm:t>
    </dgm:pt>
    <dgm:pt modelId="{23B36284-ECB1-4DD7-AC37-8C7C581EE6AC}" type="parTrans" cxnId="{1B8902F4-1D93-48D0-92A9-0F00BAE27481}">
      <dgm:prSet/>
      <dgm:spPr/>
      <dgm:t>
        <a:bodyPr/>
        <a:lstStyle/>
        <a:p>
          <a:endParaRPr lang="en-US"/>
        </a:p>
      </dgm:t>
    </dgm:pt>
    <dgm:pt modelId="{FCFE72A8-852D-4427-9DA0-A1C61AA4AD33}" type="sibTrans" cxnId="{1B8902F4-1D93-48D0-92A9-0F00BAE27481}">
      <dgm:prSet/>
      <dgm:spPr/>
      <dgm:t>
        <a:bodyPr/>
        <a:lstStyle/>
        <a:p>
          <a:endParaRPr lang="en-US"/>
        </a:p>
      </dgm:t>
    </dgm:pt>
    <dgm:pt modelId="{55D2F37C-BE24-4E98-801E-5E47D8B1F946}">
      <dgm:prSet/>
      <dgm:spPr/>
      <dgm:t>
        <a:bodyPr/>
        <a:lstStyle/>
        <a:p>
          <a:r>
            <a:rPr lang="en-GB" dirty="0">
              <a:latin typeface="Calisto MT"/>
            </a:rPr>
            <a:t>Mapped the alias names obtained from NCBI to the corrected gene list</a:t>
          </a:r>
          <a:endParaRPr lang="en-US" dirty="0">
            <a:latin typeface="Calisto MT"/>
          </a:endParaRPr>
        </a:p>
      </dgm:t>
    </dgm:pt>
    <dgm:pt modelId="{A60EC8A6-E37B-409A-8E60-0CCE3B8B9834}" type="parTrans" cxnId="{AD0F535A-A48C-40CB-A575-FCC958B0B244}">
      <dgm:prSet/>
      <dgm:spPr/>
      <dgm:t>
        <a:bodyPr/>
        <a:lstStyle/>
        <a:p>
          <a:endParaRPr lang="en-US"/>
        </a:p>
      </dgm:t>
    </dgm:pt>
    <dgm:pt modelId="{008D1FE2-78E7-43EC-BBC5-159D9B634836}" type="sibTrans" cxnId="{AD0F535A-A48C-40CB-A575-FCC958B0B244}">
      <dgm:prSet/>
      <dgm:spPr/>
      <dgm:t>
        <a:bodyPr/>
        <a:lstStyle/>
        <a:p>
          <a:endParaRPr lang="en-US"/>
        </a:p>
      </dgm:t>
    </dgm:pt>
    <dgm:pt modelId="{0E3CC97F-F2A7-4822-A0DB-3681409C53F5}">
      <dgm:prSet/>
      <dgm:spPr/>
      <dgm:t>
        <a:bodyPr/>
        <a:lstStyle/>
        <a:p>
          <a:r>
            <a:rPr lang="en-GB" dirty="0">
              <a:latin typeface="Calisto MT"/>
            </a:rPr>
            <a:t>Gene names and aliases stored in CSV format</a:t>
          </a:r>
          <a:endParaRPr lang="en-US" dirty="0">
            <a:latin typeface="Calisto MT"/>
          </a:endParaRPr>
        </a:p>
      </dgm:t>
    </dgm:pt>
    <dgm:pt modelId="{7D41D3C3-A94C-4EE2-A83E-09AD0ECB9898}" type="parTrans" cxnId="{5938F375-CBAB-44E7-B12F-7F1CE53F9C4E}">
      <dgm:prSet/>
      <dgm:spPr/>
      <dgm:t>
        <a:bodyPr/>
        <a:lstStyle/>
        <a:p>
          <a:endParaRPr lang="en-US"/>
        </a:p>
      </dgm:t>
    </dgm:pt>
    <dgm:pt modelId="{626C5D31-4DD4-483F-BB8A-BAEA46B79E4E}" type="sibTrans" cxnId="{5938F375-CBAB-44E7-B12F-7F1CE53F9C4E}">
      <dgm:prSet/>
      <dgm:spPr/>
      <dgm:t>
        <a:bodyPr/>
        <a:lstStyle/>
        <a:p>
          <a:endParaRPr lang="en-US"/>
        </a:p>
      </dgm:t>
    </dgm:pt>
    <dgm:pt modelId="{F821088D-4BCE-6F4C-BCEB-4E6E9E966FB6}" type="pres">
      <dgm:prSet presAssocID="{3A092B94-8611-4F95-A14B-054F9A01DF5F}" presName="vert0" presStyleCnt="0">
        <dgm:presLayoutVars>
          <dgm:dir/>
          <dgm:animOne val="branch"/>
          <dgm:animLvl val="lvl"/>
        </dgm:presLayoutVars>
      </dgm:prSet>
      <dgm:spPr/>
    </dgm:pt>
    <dgm:pt modelId="{1801045E-4605-1B43-8DDD-0F97DD1CDA99}" type="pres">
      <dgm:prSet presAssocID="{FF34C5C3-857F-466C-A4D6-01A10B74AD6E}" presName="thickLine" presStyleLbl="alignNode1" presStyleIdx="0" presStyleCnt="5"/>
      <dgm:spPr/>
    </dgm:pt>
    <dgm:pt modelId="{304196EF-581B-9B42-8ECA-EF2945C68DB4}" type="pres">
      <dgm:prSet presAssocID="{FF34C5C3-857F-466C-A4D6-01A10B74AD6E}" presName="horz1" presStyleCnt="0"/>
      <dgm:spPr/>
    </dgm:pt>
    <dgm:pt modelId="{6CEF2E9E-C680-294C-8FD7-2CE5EFC6ACA9}" type="pres">
      <dgm:prSet presAssocID="{FF34C5C3-857F-466C-A4D6-01A10B74AD6E}" presName="tx1" presStyleLbl="revTx" presStyleIdx="0" presStyleCnt="5"/>
      <dgm:spPr/>
    </dgm:pt>
    <dgm:pt modelId="{7DD91A5B-B36A-4649-87F4-F29961DE3094}" type="pres">
      <dgm:prSet presAssocID="{FF34C5C3-857F-466C-A4D6-01A10B74AD6E}" presName="vert1" presStyleCnt="0"/>
      <dgm:spPr/>
    </dgm:pt>
    <dgm:pt modelId="{63D8E39C-91F8-1146-BB58-453B1ED1B831}" type="pres">
      <dgm:prSet presAssocID="{1AA4D752-A47A-4E50-B0B9-28681E25868C}" presName="thickLine" presStyleLbl="alignNode1" presStyleIdx="1" presStyleCnt="5"/>
      <dgm:spPr/>
    </dgm:pt>
    <dgm:pt modelId="{2F43538F-2D7A-754D-82BF-1E3E38550F04}" type="pres">
      <dgm:prSet presAssocID="{1AA4D752-A47A-4E50-B0B9-28681E25868C}" presName="horz1" presStyleCnt="0"/>
      <dgm:spPr/>
    </dgm:pt>
    <dgm:pt modelId="{0DC73E64-EA4D-844B-8F6A-6D95334804C9}" type="pres">
      <dgm:prSet presAssocID="{1AA4D752-A47A-4E50-B0B9-28681E25868C}" presName="tx1" presStyleLbl="revTx" presStyleIdx="1" presStyleCnt="5"/>
      <dgm:spPr/>
    </dgm:pt>
    <dgm:pt modelId="{09FDA3F6-D963-EC40-AC39-0CF7373909C4}" type="pres">
      <dgm:prSet presAssocID="{1AA4D752-A47A-4E50-B0B9-28681E25868C}" presName="vert1" presStyleCnt="0"/>
      <dgm:spPr/>
    </dgm:pt>
    <dgm:pt modelId="{6F0ED6BC-E0C1-EF43-926F-012F8C507315}" type="pres">
      <dgm:prSet presAssocID="{7105E449-939B-428B-826E-A6DA651E14CA}" presName="thickLine" presStyleLbl="alignNode1" presStyleIdx="2" presStyleCnt="5"/>
      <dgm:spPr/>
    </dgm:pt>
    <dgm:pt modelId="{F06C65CB-9263-384F-9CC8-B4CC24EDA1A8}" type="pres">
      <dgm:prSet presAssocID="{7105E449-939B-428B-826E-A6DA651E14CA}" presName="horz1" presStyleCnt="0"/>
      <dgm:spPr/>
    </dgm:pt>
    <dgm:pt modelId="{3CB6C6A6-548B-5044-ADB5-FF51BB0C7716}" type="pres">
      <dgm:prSet presAssocID="{7105E449-939B-428B-826E-A6DA651E14CA}" presName="tx1" presStyleLbl="revTx" presStyleIdx="2" presStyleCnt="5"/>
      <dgm:spPr/>
    </dgm:pt>
    <dgm:pt modelId="{B1D31959-B67D-6E45-B9E4-EC0ADAB2A20E}" type="pres">
      <dgm:prSet presAssocID="{7105E449-939B-428B-826E-A6DA651E14CA}" presName="vert1" presStyleCnt="0"/>
      <dgm:spPr/>
    </dgm:pt>
    <dgm:pt modelId="{2EC554BF-5C58-4F48-BD1D-6B715630201A}" type="pres">
      <dgm:prSet presAssocID="{55D2F37C-BE24-4E98-801E-5E47D8B1F946}" presName="thickLine" presStyleLbl="alignNode1" presStyleIdx="3" presStyleCnt="5"/>
      <dgm:spPr/>
    </dgm:pt>
    <dgm:pt modelId="{7A46F93B-E8FC-B246-8354-87433084533A}" type="pres">
      <dgm:prSet presAssocID="{55D2F37C-BE24-4E98-801E-5E47D8B1F946}" presName="horz1" presStyleCnt="0"/>
      <dgm:spPr/>
    </dgm:pt>
    <dgm:pt modelId="{D2A1C470-6F91-4C4C-A624-8A4F31FA593D}" type="pres">
      <dgm:prSet presAssocID="{55D2F37C-BE24-4E98-801E-5E47D8B1F946}" presName="tx1" presStyleLbl="revTx" presStyleIdx="3" presStyleCnt="5"/>
      <dgm:spPr/>
    </dgm:pt>
    <dgm:pt modelId="{C75D5B33-9228-2040-968F-7039409242D1}" type="pres">
      <dgm:prSet presAssocID="{55D2F37C-BE24-4E98-801E-5E47D8B1F946}" presName="vert1" presStyleCnt="0"/>
      <dgm:spPr/>
    </dgm:pt>
    <dgm:pt modelId="{6126C7BE-D14A-0947-94C0-35E867950D8C}" type="pres">
      <dgm:prSet presAssocID="{0E3CC97F-F2A7-4822-A0DB-3681409C53F5}" presName="thickLine" presStyleLbl="alignNode1" presStyleIdx="4" presStyleCnt="5"/>
      <dgm:spPr/>
    </dgm:pt>
    <dgm:pt modelId="{1843F891-E424-7840-A2A2-7392F241C452}" type="pres">
      <dgm:prSet presAssocID="{0E3CC97F-F2A7-4822-A0DB-3681409C53F5}" presName="horz1" presStyleCnt="0"/>
      <dgm:spPr/>
    </dgm:pt>
    <dgm:pt modelId="{F9E884B4-5F12-9E4B-9559-828E5E833E93}" type="pres">
      <dgm:prSet presAssocID="{0E3CC97F-F2A7-4822-A0DB-3681409C53F5}" presName="tx1" presStyleLbl="revTx" presStyleIdx="4" presStyleCnt="5"/>
      <dgm:spPr/>
    </dgm:pt>
    <dgm:pt modelId="{231A03CB-0980-5440-B671-339CEAEA8D72}" type="pres">
      <dgm:prSet presAssocID="{0E3CC97F-F2A7-4822-A0DB-3681409C53F5}" presName="vert1" presStyleCnt="0"/>
      <dgm:spPr/>
    </dgm:pt>
  </dgm:ptLst>
  <dgm:cxnLst>
    <dgm:cxn modelId="{7085E536-62FC-C842-A888-D10531815085}" type="presOf" srcId="{3A092B94-8611-4F95-A14B-054F9A01DF5F}" destId="{F821088D-4BCE-6F4C-BCEB-4E6E9E966FB6}" srcOrd="0" destOrd="0" presId="urn:microsoft.com/office/officeart/2008/layout/LinedList"/>
    <dgm:cxn modelId="{E12A9043-8BE0-944A-ADA3-9C6FB9E53FF1}" type="presOf" srcId="{FF34C5C3-857F-466C-A4D6-01A10B74AD6E}" destId="{6CEF2E9E-C680-294C-8FD7-2CE5EFC6ACA9}" srcOrd="0" destOrd="0" presId="urn:microsoft.com/office/officeart/2008/layout/LinedList"/>
    <dgm:cxn modelId="{C96C4667-D6CD-F04E-A854-B39DA91EFDEB}" type="presOf" srcId="{0E3CC97F-F2A7-4822-A0DB-3681409C53F5}" destId="{F9E884B4-5F12-9E4B-9559-828E5E833E93}" srcOrd="0" destOrd="0" presId="urn:microsoft.com/office/officeart/2008/layout/LinedList"/>
    <dgm:cxn modelId="{5938F375-CBAB-44E7-B12F-7F1CE53F9C4E}" srcId="{3A092B94-8611-4F95-A14B-054F9A01DF5F}" destId="{0E3CC97F-F2A7-4822-A0DB-3681409C53F5}" srcOrd="4" destOrd="0" parTransId="{7D41D3C3-A94C-4EE2-A83E-09AD0ECB9898}" sibTransId="{626C5D31-4DD4-483F-BB8A-BAEA46B79E4E}"/>
    <dgm:cxn modelId="{AD0F535A-A48C-40CB-A575-FCC958B0B244}" srcId="{3A092B94-8611-4F95-A14B-054F9A01DF5F}" destId="{55D2F37C-BE24-4E98-801E-5E47D8B1F946}" srcOrd="3" destOrd="0" parTransId="{A60EC8A6-E37B-409A-8E60-0CCE3B8B9834}" sibTransId="{008D1FE2-78E7-43EC-BBC5-159D9B634836}"/>
    <dgm:cxn modelId="{0BF45496-4DC8-DD42-B909-274357C743CB}" type="presOf" srcId="{1AA4D752-A47A-4E50-B0B9-28681E25868C}" destId="{0DC73E64-EA4D-844B-8F6A-6D95334804C9}" srcOrd="0" destOrd="0" presId="urn:microsoft.com/office/officeart/2008/layout/LinedList"/>
    <dgm:cxn modelId="{3584B7B9-2DF9-CF45-B739-8A9C4BBF9570}" type="presOf" srcId="{7105E449-939B-428B-826E-A6DA651E14CA}" destId="{3CB6C6A6-548B-5044-ADB5-FF51BB0C7716}" srcOrd="0" destOrd="0" presId="urn:microsoft.com/office/officeart/2008/layout/LinedList"/>
    <dgm:cxn modelId="{21F666C2-4F0D-4980-AF69-15341054E3D2}" srcId="{3A092B94-8611-4F95-A14B-054F9A01DF5F}" destId="{1AA4D752-A47A-4E50-B0B9-28681E25868C}" srcOrd="1" destOrd="0" parTransId="{47FD5AC9-CEBC-44EA-844B-DA2760AA36A0}" sibTransId="{C2D75099-3ED3-4820-99CC-7287C6DF71B3}"/>
    <dgm:cxn modelId="{389A44DC-1F9E-9C45-9E5B-23137F73A3BF}" type="presOf" srcId="{55D2F37C-BE24-4E98-801E-5E47D8B1F946}" destId="{D2A1C470-6F91-4C4C-A624-8A4F31FA593D}" srcOrd="0" destOrd="0" presId="urn:microsoft.com/office/officeart/2008/layout/LinedList"/>
    <dgm:cxn modelId="{1B8902F4-1D93-48D0-92A9-0F00BAE27481}" srcId="{3A092B94-8611-4F95-A14B-054F9A01DF5F}" destId="{7105E449-939B-428B-826E-A6DA651E14CA}" srcOrd="2" destOrd="0" parTransId="{23B36284-ECB1-4DD7-AC37-8C7C581EE6AC}" sibTransId="{FCFE72A8-852D-4427-9DA0-A1C61AA4AD33}"/>
    <dgm:cxn modelId="{32ECCCFE-DBDA-48B5-BEDD-2CAF5ADC4123}" srcId="{3A092B94-8611-4F95-A14B-054F9A01DF5F}" destId="{FF34C5C3-857F-466C-A4D6-01A10B74AD6E}" srcOrd="0" destOrd="0" parTransId="{8C32FAFD-9493-450B-BF96-BAAF1FFB30FA}" sibTransId="{27112FCA-35AB-4803-82E5-ABDC3D1BBAC4}"/>
    <dgm:cxn modelId="{EAEA81DD-1DBC-8F4E-8901-B6A81DE6A1B5}" type="presParOf" srcId="{F821088D-4BCE-6F4C-BCEB-4E6E9E966FB6}" destId="{1801045E-4605-1B43-8DDD-0F97DD1CDA99}" srcOrd="0" destOrd="0" presId="urn:microsoft.com/office/officeart/2008/layout/LinedList"/>
    <dgm:cxn modelId="{BDD36128-1A45-8F45-AEE3-C511AA54CEFA}" type="presParOf" srcId="{F821088D-4BCE-6F4C-BCEB-4E6E9E966FB6}" destId="{304196EF-581B-9B42-8ECA-EF2945C68DB4}" srcOrd="1" destOrd="0" presId="urn:microsoft.com/office/officeart/2008/layout/LinedList"/>
    <dgm:cxn modelId="{372E8928-2D2C-EE40-B556-8D2EF4376C75}" type="presParOf" srcId="{304196EF-581B-9B42-8ECA-EF2945C68DB4}" destId="{6CEF2E9E-C680-294C-8FD7-2CE5EFC6ACA9}" srcOrd="0" destOrd="0" presId="urn:microsoft.com/office/officeart/2008/layout/LinedList"/>
    <dgm:cxn modelId="{1F7D5077-2B75-F345-B779-AEF5F547A1D1}" type="presParOf" srcId="{304196EF-581B-9B42-8ECA-EF2945C68DB4}" destId="{7DD91A5B-B36A-4649-87F4-F29961DE3094}" srcOrd="1" destOrd="0" presId="urn:microsoft.com/office/officeart/2008/layout/LinedList"/>
    <dgm:cxn modelId="{5F24827B-E0A9-0F4B-A319-55B138EFBE35}" type="presParOf" srcId="{F821088D-4BCE-6F4C-BCEB-4E6E9E966FB6}" destId="{63D8E39C-91F8-1146-BB58-453B1ED1B831}" srcOrd="2" destOrd="0" presId="urn:microsoft.com/office/officeart/2008/layout/LinedList"/>
    <dgm:cxn modelId="{9405A68A-6629-404E-9378-6F9C6B9F41A2}" type="presParOf" srcId="{F821088D-4BCE-6F4C-BCEB-4E6E9E966FB6}" destId="{2F43538F-2D7A-754D-82BF-1E3E38550F04}" srcOrd="3" destOrd="0" presId="urn:microsoft.com/office/officeart/2008/layout/LinedList"/>
    <dgm:cxn modelId="{6626F6F6-D40D-4A41-91D5-32FD0AF87026}" type="presParOf" srcId="{2F43538F-2D7A-754D-82BF-1E3E38550F04}" destId="{0DC73E64-EA4D-844B-8F6A-6D95334804C9}" srcOrd="0" destOrd="0" presId="urn:microsoft.com/office/officeart/2008/layout/LinedList"/>
    <dgm:cxn modelId="{C0B568B3-A3DB-294C-BF05-D4D9432616D1}" type="presParOf" srcId="{2F43538F-2D7A-754D-82BF-1E3E38550F04}" destId="{09FDA3F6-D963-EC40-AC39-0CF7373909C4}" srcOrd="1" destOrd="0" presId="urn:microsoft.com/office/officeart/2008/layout/LinedList"/>
    <dgm:cxn modelId="{5592B929-EF8B-C541-B7F2-0A8A67F51976}" type="presParOf" srcId="{F821088D-4BCE-6F4C-BCEB-4E6E9E966FB6}" destId="{6F0ED6BC-E0C1-EF43-926F-012F8C507315}" srcOrd="4" destOrd="0" presId="urn:microsoft.com/office/officeart/2008/layout/LinedList"/>
    <dgm:cxn modelId="{F098238D-8F1E-3C4C-9097-1308DC739F18}" type="presParOf" srcId="{F821088D-4BCE-6F4C-BCEB-4E6E9E966FB6}" destId="{F06C65CB-9263-384F-9CC8-B4CC24EDA1A8}" srcOrd="5" destOrd="0" presId="urn:microsoft.com/office/officeart/2008/layout/LinedList"/>
    <dgm:cxn modelId="{C6115DB7-F432-BB46-ADDE-8ADC0F0C6118}" type="presParOf" srcId="{F06C65CB-9263-384F-9CC8-B4CC24EDA1A8}" destId="{3CB6C6A6-548B-5044-ADB5-FF51BB0C7716}" srcOrd="0" destOrd="0" presId="urn:microsoft.com/office/officeart/2008/layout/LinedList"/>
    <dgm:cxn modelId="{E83FACAA-9F1B-CD43-8DD4-5C2E6EC1AAF0}" type="presParOf" srcId="{F06C65CB-9263-384F-9CC8-B4CC24EDA1A8}" destId="{B1D31959-B67D-6E45-B9E4-EC0ADAB2A20E}" srcOrd="1" destOrd="0" presId="urn:microsoft.com/office/officeart/2008/layout/LinedList"/>
    <dgm:cxn modelId="{25252394-A955-CA49-BA60-E3FC09CC0A4F}" type="presParOf" srcId="{F821088D-4BCE-6F4C-BCEB-4E6E9E966FB6}" destId="{2EC554BF-5C58-4F48-BD1D-6B715630201A}" srcOrd="6" destOrd="0" presId="urn:microsoft.com/office/officeart/2008/layout/LinedList"/>
    <dgm:cxn modelId="{B7F95CA3-453C-8149-B5A5-6ABF22BE7C33}" type="presParOf" srcId="{F821088D-4BCE-6F4C-BCEB-4E6E9E966FB6}" destId="{7A46F93B-E8FC-B246-8354-87433084533A}" srcOrd="7" destOrd="0" presId="urn:microsoft.com/office/officeart/2008/layout/LinedList"/>
    <dgm:cxn modelId="{0A478474-EB90-D54D-98E5-3B3C34500EB3}" type="presParOf" srcId="{7A46F93B-E8FC-B246-8354-87433084533A}" destId="{D2A1C470-6F91-4C4C-A624-8A4F31FA593D}" srcOrd="0" destOrd="0" presId="urn:microsoft.com/office/officeart/2008/layout/LinedList"/>
    <dgm:cxn modelId="{2167DA98-BF76-6A48-BB15-BA6723631684}" type="presParOf" srcId="{7A46F93B-E8FC-B246-8354-87433084533A}" destId="{C75D5B33-9228-2040-968F-7039409242D1}" srcOrd="1" destOrd="0" presId="urn:microsoft.com/office/officeart/2008/layout/LinedList"/>
    <dgm:cxn modelId="{B7292928-53F1-A34C-BF34-BFFC813D8118}" type="presParOf" srcId="{F821088D-4BCE-6F4C-BCEB-4E6E9E966FB6}" destId="{6126C7BE-D14A-0947-94C0-35E867950D8C}" srcOrd="8" destOrd="0" presId="urn:microsoft.com/office/officeart/2008/layout/LinedList"/>
    <dgm:cxn modelId="{CD338023-DDA8-304C-A985-61A270C187DB}" type="presParOf" srcId="{F821088D-4BCE-6F4C-BCEB-4E6E9E966FB6}" destId="{1843F891-E424-7840-A2A2-7392F241C452}" srcOrd="9" destOrd="0" presId="urn:microsoft.com/office/officeart/2008/layout/LinedList"/>
    <dgm:cxn modelId="{1FC0527C-6050-6340-A094-173B17EDE4AB}" type="presParOf" srcId="{1843F891-E424-7840-A2A2-7392F241C452}" destId="{F9E884B4-5F12-9E4B-9559-828E5E833E93}" srcOrd="0" destOrd="0" presId="urn:microsoft.com/office/officeart/2008/layout/LinedList"/>
    <dgm:cxn modelId="{5E6056BF-A498-764D-9AA1-2593638FE7AB}" type="presParOf" srcId="{1843F891-E424-7840-A2A2-7392F241C452}" destId="{231A03CB-0980-5440-B671-339CEAEA8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2B250-8975-47DD-BE59-03FF653C560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9D1708-86D9-4A13-A9A3-A0C807295887}">
      <dgm:prSet/>
      <dgm:spPr/>
      <dgm:t>
        <a:bodyPr/>
        <a:lstStyle/>
        <a:p>
          <a:r>
            <a:rPr lang="en-GB" dirty="0">
              <a:latin typeface="Calisto MT"/>
            </a:rPr>
            <a:t>Allele frequencies obtained for each population</a:t>
          </a:r>
          <a:endParaRPr lang="en-US" dirty="0">
            <a:latin typeface="Calisto MT"/>
          </a:endParaRPr>
        </a:p>
      </dgm:t>
    </dgm:pt>
    <dgm:pt modelId="{C7F3BF5F-8C49-41A2-B523-22E585ECC7F2}" type="parTrans" cxnId="{38D5298A-54FE-42FF-B3BD-F3CC2F1B4966}">
      <dgm:prSet/>
      <dgm:spPr/>
      <dgm:t>
        <a:bodyPr/>
        <a:lstStyle/>
        <a:p>
          <a:endParaRPr lang="en-US"/>
        </a:p>
      </dgm:t>
    </dgm:pt>
    <dgm:pt modelId="{61AF7978-5694-4740-AE1B-B36B09E20120}" type="sibTrans" cxnId="{38D5298A-54FE-42FF-B3BD-F3CC2F1B4966}">
      <dgm:prSet/>
      <dgm:spPr/>
      <dgm:t>
        <a:bodyPr/>
        <a:lstStyle/>
        <a:p>
          <a:endParaRPr lang="en-US"/>
        </a:p>
      </dgm:t>
    </dgm:pt>
    <dgm:pt modelId="{2DBC24C7-231B-465E-A0D8-AD96E25B6F3C}">
      <dgm:prSet/>
      <dgm:spPr/>
      <dgm:t>
        <a:bodyPr/>
        <a:lstStyle/>
        <a:p>
          <a:r>
            <a:rPr lang="en-GB" dirty="0">
              <a:latin typeface="Calisto MT"/>
            </a:rPr>
            <a:t>Used </a:t>
          </a:r>
          <a:r>
            <a:rPr lang="en-GB" dirty="0" err="1">
              <a:latin typeface="Calisto MT"/>
            </a:rPr>
            <a:t>VCFtools</a:t>
          </a:r>
          <a:r>
            <a:rPr lang="en-GB" dirty="0">
              <a:latin typeface="Calisto MT"/>
            </a:rPr>
            <a:t> for calculations</a:t>
          </a:r>
          <a:endParaRPr lang="en-US" dirty="0">
            <a:latin typeface="Calisto MT"/>
          </a:endParaRPr>
        </a:p>
      </dgm:t>
    </dgm:pt>
    <dgm:pt modelId="{BECE6599-A76F-40C1-889F-16D17A39CE46}" type="parTrans" cxnId="{FBA3BB37-D065-4045-BA22-A3D53ACF7045}">
      <dgm:prSet/>
      <dgm:spPr/>
      <dgm:t>
        <a:bodyPr/>
        <a:lstStyle/>
        <a:p>
          <a:endParaRPr lang="en-US"/>
        </a:p>
      </dgm:t>
    </dgm:pt>
    <dgm:pt modelId="{48475FEC-784C-4303-BBF4-71638CBB1666}" type="sibTrans" cxnId="{FBA3BB37-D065-4045-BA22-A3D53ACF7045}">
      <dgm:prSet/>
      <dgm:spPr/>
      <dgm:t>
        <a:bodyPr/>
        <a:lstStyle/>
        <a:p>
          <a:endParaRPr lang="en-US"/>
        </a:p>
      </dgm:t>
    </dgm:pt>
    <dgm:pt modelId="{85F3A804-5221-44E6-BD0D-33A31715C3E7}">
      <dgm:prSet/>
      <dgm:spPr/>
      <dgm:t>
        <a:bodyPr/>
        <a:lstStyle/>
        <a:p>
          <a:r>
            <a:rPr lang="en-GB" dirty="0">
              <a:latin typeface="Calisto MT"/>
            </a:rPr>
            <a:t>Stored in CSV format</a:t>
          </a:r>
          <a:endParaRPr lang="en-US" dirty="0">
            <a:latin typeface="Calisto MT"/>
          </a:endParaRPr>
        </a:p>
      </dgm:t>
    </dgm:pt>
    <dgm:pt modelId="{B76EE480-FAFC-4676-95FB-F756CA1F8B39}" type="parTrans" cxnId="{FB0BBF35-8CEC-4061-BA20-D04149FBA507}">
      <dgm:prSet/>
      <dgm:spPr/>
      <dgm:t>
        <a:bodyPr/>
        <a:lstStyle/>
        <a:p>
          <a:endParaRPr lang="en-US"/>
        </a:p>
      </dgm:t>
    </dgm:pt>
    <dgm:pt modelId="{19DA14A9-89B8-483B-B8FD-A4F55B619068}" type="sibTrans" cxnId="{FB0BBF35-8CEC-4061-BA20-D04149FBA507}">
      <dgm:prSet/>
      <dgm:spPr/>
      <dgm:t>
        <a:bodyPr/>
        <a:lstStyle/>
        <a:p>
          <a:endParaRPr lang="en-US"/>
        </a:p>
      </dgm:t>
    </dgm:pt>
    <dgm:pt modelId="{E0EE0BFD-89A0-4DF7-9BDD-B915DEFAE870}">
      <dgm:prSet/>
      <dgm:spPr/>
      <dgm:t>
        <a:bodyPr/>
        <a:lstStyle/>
        <a:p>
          <a:r>
            <a:rPr lang="en-GB" dirty="0">
              <a:latin typeface="Calisto MT"/>
            </a:rPr>
            <a:t>Genotype frequencies obtained for each population</a:t>
          </a:r>
          <a:endParaRPr lang="en-US" dirty="0">
            <a:latin typeface="Calisto MT"/>
          </a:endParaRPr>
        </a:p>
      </dgm:t>
    </dgm:pt>
    <dgm:pt modelId="{5860BB6C-E669-463C-987E-9BFDD408D6EB}" type="parTrans" cxnId="{49F20BAC-552F-4657-84CF-F09C4C3414B8}">
      <dgm:prSet/>
      <dgm:spPr/>
      <dgm:t>
        <a:bodyPr/>
        <a:lstStyle/>
        <a:p>
          <a:endParaRPr lang="en-US"/>
        </a:p>
      </dgm:t>
    </dgm:pt>
    <dgm:pt modelId="{63D7E2FF-BCF5-4B8C-BAA9-45B63E4B561B}" type="sibTrans" cxnId="{49F20BAC-552F-4657-84CF-F09C4C3414B8}">
      <dgm:prSet/>
      <dgm:spPr/>
      <dgm:t>
        <a:bodyPr/>
        <a:lstStyle/>
        <a:p>
          <a:endParaRPr lang="en-US"/>
        </a:p>
      </dgm:t>
    </dgm:pt>
    <dgm:pt modelId="{D30D7E29-003D-4592-821B-031DC88A232D}">
      <dgm:prSet/>
      <dgm:spPr/>
      <dgm:t>
        <a:bodyPr/>
        <a:lstStyle/>
        <a:p>
          <a:pPr rtl="0"/>
          <a:r>
            <a:rPr lang="en-GB" dirty="0">
              <a:latin typeface="Calisto MT"/>
            </a:rPr>
            <a:t>Used </a:t>
          </a:r>
          <a:r>
            <a:rPr lang="en-GB" dirty="0" err="1">
              <a:latin typeface="Calisto MT"/>
            </a:rPr>
            <a:t>VCFtools</a:t>
          </a:r>
          <a:r>
            <a:rPr lang="en-GB" dirty="0">
              <a:latin typeface="Calisto MT"/>
            </a:rPr>
            <a:t> for genotype count </a:t>
          </a:r>
          <a:endParaRPr lang="en-US" dirty="0">
            <a:latin typeface="Calisto MT"/>
          </a:endParaRPr>
        </a:p>
      </dgm:t>
    </dgm:pt>
    <dgm:pt modelId="{E9A58B20-2EE6-4EEB-927D-50A732CF2DCA}" type="parTrans" cxnId="{D7E7314C-C9B5-4935-82E7-0F0E8B4F4F38}">
      <dgm:prSet/>
      <dgm:spPr/>
      <dgm:t>
        <a:bodyPr/>
        <a:lstStyle/>
        <a:p>
          <a:endParaRPr lang="en-US"/>
        </a:p>
      </dgm:t>
    </dgm:pt>
    <dgm:pt modelId="{70F75F04-8E78-48E4-84D3-4BFF807B5B24}" type="sibTrans" cxnId="{D7E7314C-C9B5-4935-82E7-0F0E8B4F4F38}">
      <dgm:prSet/>
      <dgm:spPr/>
      <dgm:t>
        <a:bodyPr/>
        <a:lstStyle/>
        <a:p>
          <a:endParaRPr lang="en-US"/>
        </a:p>
      </dgm:t>
    </dgm:pt>
    <dgm:pt modelId="{62A7C0B0-8E90-4F21-89A5-0CAA3D089DB0}">
      <dgm:prSet/>
      <dgm:spPr/>
      <dgm:t>
        <a:bodyPr/>
        <a:lstStyle/>
        <a:p>
          <a:pPr rtl="0"/>
          <a:r>
            <a:rPr lang="en-GB" dirty="0">
              <a:latin typeface="Calisto MT"/>
            </a:rPr>
            <a:t>Sci-kit </a:t>
          </a:r>
          <a:r>
            <a:rPr lang="en-GB" dirty="0" err="1">
              <a:latin typeface="Calisto MT"/>
            </a:rPr>
            <a:t>allel</a:t>
          </a:r>
          <a:r>
            <a:rPr lang="en-GB" dirty="0">
              <a:latin typeface="Calisto MT"/>
            </a:rPr>
            <a:t> for genotype frequency data</a:t>
          </a:r>
        </a:p>
      </dgm:t>
    </dgm:pt>
    <dgm:pt modelId="{3A94443D-C532-483D-8345-17F6D73E9793}" type="parTrans" cxnId="{0A7261E3-4D81-45F2-9F60-9021DFED4463}">
      <dgm:prSet/>
      <dgm:spPr/>
      <dgm:t>
        <a:bodyPr/>
        <a:lstStyle/>
        <a:p>
          <a:endParaRPr lang="en-US"/>
        </a:p>
      </dgm:t>
    </dgm:pt>
    <dgm:pt modelId="{40DC7540-9836-42CF-8038-B1BFB03DDA69}" type="sibTrans" cxnId="{0A7261E3-4D81-45F2-9F60-9021DFED4463}">
      <dgm:prSet/>
      <dgm:spPr/>
      <dgm:t>
        <a:bodyPr/>
        <a:lstStyle/>
        <a:p>
          <a:endParaRPr lang="en-US"/>
        </a:p>
      </dgm:t>
    </dgm:pt>
    <dgm:pt modelId="{7E74760D-1060-4A06-8D11-05DFBED0851A}">
      <dgm:prSet/>
      <dgm:spPr/>
      <dgm:t>
        <a:bodyPr/>
        <a:lstStyle/>
        <a:p>
          <a:r>
            <a:rPr lang="en-GB" dirty="0">
              <a:latin typeface="Calisto MT"/>
            </a:rPr>
            <a:t>Stored in CSV format</a:t>
          </a:r>
          <a:endParaRPr lang="en-US" dirty="0">
            <a:latin typeface="Calisto MT"/>
          </a:endParaRPr>
        </a:p>
      </dgm:t>
    </dgm:pt>
    <dgm:pt modelId="{DDC1FE28-1917-48A1-954F-5EED8EE19200}" type="parTrans" cxnId="{AEC30CEE-71A6-4411-8D7F-EDA41BAD210E}">
      <dgm:prSet/>
      <dgm:spPr/>
      <dgm:t>
        <a:bodyPr/>
        <a:lstStyle/>
        <a:p>
          <a:endParaRPr lang="en-US"/>
        </a:p>
      </dgm:t>
    </dgm:pt>
    <dgm:pt modelId="{FD5877F0-1643-48D4-A6E5-8E0C2D052E0F}" type="sibTrans" cxnId="{AEC30CEE-71A6-4411-8D7F-EDA41BAD210E}">
      <dgm:prSet/>
      <dgm:spPr/>
      <dgm:t>
        <a:bodyPr/>
        <a:lstStyle/>
        <a:p>
          <a:endParaRPr lang="en-US"/>
        </a:p>
      </dgm:t>
    </dgm:pt>
    <dgm:pt modelId="{3260ACC4-A658-C24A-8DF9-B6FC4F4B2730}" type="pres">
      <dgm:prSet presAssocID="{A3E2B250-8975-47DD-BE59-03FF653C560D}" presName="Name0" presStyleCnt="0">
        <dgm:presLayoutVars>
          <dgm:dir/>
          <dgm:animLvl val="lvl"/>
          <dgm:resizeHandles val="exact"/>
        </dgm:presLayoutVars>
      </dgm:prSet>
      <dgm:spPr/>
    </dgm:pt>
    <dgm:pt modelId="{8683F571-2739-1649-B8CD-F4004660A277}" type="pres">
      <dgm:prSet presAssocID="{E79D1708-86D9-4A13-A9A3-A0C807295887}" presName="linNode" presStyleCnt="0"/>
      <dgm:spPr/>
    </dgm:pt>
    <dgm:pt modelId="{E24CF48F-F612-7248-B78D-2D4B3BBBB306}" type="pres">
      <dgm:prSet presAssocID="{E79D1708-86D9-4A13-A9A3-A0C807295887}" presName="parentText" presStyleLbl="alignNode1" presStyleIdx="0" presStyleCnt="2" custScaleX="203556">
        <dgm:presLayoutVars>
          <dgm:chMax val="1"/>
          <dgm:bulletEnabled/>
        </dgm:presLayoutVars>
      </dgm:prSet>
      <dgm:spPr/>
    </dgm:pt>
    <dgm:pt modelId="{426F8B1C-1336-6743-85CF-28A38A199758}" type="pres">
      <dgm:prSet presAssocID="{E79D1708-86D9-4A13-A9A3-A0C807295887}" presName="descendantText" presStyleLbl="alignAccFollowNode1" presStyleIdx="0" presStyleCnt="2">
        <dgm:presLayoutVars>
          <dgm:bulletEnabled/>
        </dgm:presLayoutVars>
      </dgm:prSet>
      <dgm:spPr/>
    </dgm:pt>
    <dgm:pt modelId="{160D04D4-F2CF-C949-99F9-8975856CA8A7}" type="pres">
      <dgm:prSet presAssocID="{61AF7978-5694-4740-AE1B-B36B09E20120}" presName="sp" presStyleCnt="0"/>
      <dgm:spPr/>
    </dgm:pt>
    <dgm:pt modelId="{9EEC4AA9-83C5-374A-89D1-31F149DBF207}" type="pres">
      <dgm:prSet presAssocID="{E0EE0BFD-89A0-4DF7-9BDD-B915DEFAE870}" presName="linNode" presStyleCnt="0"/>
      <dgm:spPr/>
    </dgm:pt>
    <dgm:pt modelId="{B9161D93-3A96-5A4B-8E4C-D7CBB9530C84}" type="pres">
      <dgm:prSet presAssocID="{E0EE0BFD-89A0-4DF7-9BDD-B915DEFAE870}" presName="parentText" presStyleLbl="alignNode1" presStyleIdx="1" presStyleCnt="2" custScaleX="203055" custLinFactNeighborY="1103">
        <dgm:presLayoutVars>
          <dgm:chMax val="1"/>
          <dgm:bulletEnabled/>
        </dgm:presLayoutVars>
      </dgm:prSet>
      <dgm:spPr/>
    </dgm:pt>
    <dgm:pt modelId="{265517B6-0838-8848-BD46-EA021F27B129}" type="pres">
      <dgm:prSet presAssocID="{E0EE0BFD-89A0-4DF7-9BDD-B915DEFAE87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CD1502-55ED-2749-94C8-2744750F2AE5}" type="presOf" srcId="{A3E2B250-8975-47DD-BE59-03FF653C560D}" destId="{3260ACC4-A658-C24A-8DF9-B6FC4F4B2730}" srcOrd="0" destOrd="0" presId="urn:microsoft.com/office/officeart/2016/7/layout/VerticalSolidActionList"/>
    <dgm:cxn modelId="{95228C03-0B77-484D-AA2F-1DF981CF923A}" type="presOf" srcId="{E79D1708-86D9-4A13-A9A3-A0C807295887}" destId="{E24CF48F-F612-7248-B78D-2D4B3BBBB306}" srcOrd="0" destOrd="0" presId="urn:microsoft.com/office/officeart/2016/7/layout/VerticalSolidActionList"/>
    <dgm:cxn modelId="{EA4D760B-5FFF-F446-962D-5AC30139AF93}" type="presOf" srcId="{D30D7E29-003D-4592-821B-031DC88A232D}" destId="{265517B6-0838-8848-BD46-EA021F27B129}" srcOrd="0" destOrd="0" presId="urn:microsoft.com/office/officeart/2016/7/layout/VerticalSolidActionList"/>
    <dgm:cxn modelId="{FB0BBF35-8CEC-4061-BA20-D04149FBA507}" srcId="{E79D1708-86D9-4A13-A9A3-A0C807295887}" destId="{85F3A804-5221-44E6-BD0D-33A31715C3E7}" srcOrd="1" destOrd="0" parTransId="{B76EE480-FAFC-4676-95FB-F756CA1F8B39}" sibTransId="{19DA14A9-89B8-483B-B8FD-A4F55B619068}"/>
    <dgm:cxn modelId="{FBA3BB37-D065-4045-BA22-A3D53ACF7045}" srcId="{E79D1708-86D9-4A13-A9A3-A0C807295887}" destId="{2DBC24C7-231B-465E-A0D8-AD96E25B6F3C}" srcOrd="0" destOrd="0" parTransId="{BECE6599-A76F-40C1-889F-16D17A39CE46}" sibTransId="{48475FEC-784C-4303-BBF4-71638CBB1666}"/>
    <dgm:cxn modelId="{D7E7314C-C9B5-4935-82E7-0F0E8B4F4F38}" srcId="{E0EE0BFD-89A0-4DF7-9BDD-B915DEFAE870}" destId="{D30D7E29-003D-4592-821B-031DC88A232D}" srcOrd="0" destOrd="0" parTransId="{E9A58B20-2EE6-4EEB-927D-50A732CF2DCA}" sibTransId="{70F75F04-8E78-48E4-84D3-4BFF807B5B24}"/>
    <dgm:cxn modelId="{40CD6F58-D91D-9344-AE0B-C8A8EF3B42B6}" type="presOf" srcId="{E0EE0BFD-89A0-4DF7-9BDD-B915DEFAE870}" destId="{B9161D93-3A96-5A4B-8E4C-D7CBB9530C84}" srcOrd="0" destOrd="0" presId="urn:microsoft.com/office/officeart/2016/7/layout/VerticalSolidActionList"/>
    <dgm:cxn modelId="{F709BE85-91F3-B545-951C-EB4A862BA7F1}" type="presOf" srcId="{85F3A804-5221-44E6-BD0D-33A31715C3E7}" destId="{426F8B1C-1336-6743-85CF-28A38A199758}" srcOrd="0" destOrd="1" presId="urn:microsoft.com/office/officeart/2016/7/layout/VerticalSolidActionList"/>
    <dgm:cxn modelId="{38D5298A-54FE-42FF-B3BD-F3CC2F1B4966}" srcId="{A3E2B250-8975-47DD-BE59-03FF653C560D}" destId="{E79D1708-86D9-4A13-A9A3-A0C807295887}" srcOrd="0" destOrd="0" parTransId="{C7F3BF5F-8C49-41A2-B523-22E585ECC7F2}" sibTransId="{61AF7978-5694-4740-AE1B-B36B09E20120}"/>
    <dgm:cxn modelId="{49F20BAC-552F-4657-84CF-F09C4C3414B8}" srcId="{A3E2B250-8975-47DD-BE59-03FF653C560D}" destId="{E0EE0BFD-89A0-4DF7-9BDD-B915DEFAE870}" srcOrd="1" destOrd="0" parTransId="{5860BB6C-E669-463C-987E-9BFDD408D6EB}" sibTransId="{63D7E2FF-BCF5-4B8C-BAA9-45B63E4B561B}"/>
    <dgm:cxn modelId="{E1D90DAC-42F3-3D41-ABD7-D25E0B884341}" type="presOf" srcId="{62A7C0B0-8E90-4F21-89A5-0CAA3D089DB0}" destId="{265517B6-0838-8848-BD46-EA021F27B129}" srcOrd="0" destOrd="1" presId="urn:microsoft.com/office/officeart/2016/7/layout/VerticalSolidActionList"/>
    <dgm:cxn modelId="{E1E865B2-2060-B144-9A03-1B0D6527DD16}" type="presOf" srcId="{2DBC24C7-231B-465E-A0D8-AD96E25B6F3C}" destId="{426F8B1C-1336-6743-85CF-28A38A199758}" srcOrd="0" destOrd="0" presId="urn:microsoft.com/office/officeart/2016/7/layout/VerticalSolidActionList"/>
    <dgm:cxn modelId="{0A7261E3-4D81-45F2-9F60-9021DFED4463}" srcId="{E0EE0BFD-89A0-4DF7-9BDD-B915DEFAE870}" destId="{62A7C0B0-8E90-4F21-89A5-0CAA3D089DB0}" srcOrd="1" destOrd="0" parTransId="{3A94443D-C532-483D-8345-17F6D73E9793}" sibTransId="{40DC7540-9836-42CF-8038-B1BFB03DDA69}"/>
    <dgm:cxn modelId="{AEC30CEE-71A6-4411-8D7F-EDA41BAD210E}" srcId="{E0EE0BFD-89A0-4DF7-9BDD-B915DEFAE870}" destId="{7E74760D-1060-4A06-8D11-05DFBED0851A}" srcOrd="2" destOrd="0" parTransId="{DDC1FE28-1917-48A1-954F-5EED8EE19200}" sibTransId="{FD5877F0-1643-48D4-A6E5-8E0C2D052E0F}"/>
    <dgm:cxn modelId="{F57580F9-9B8B-DB42-B520-916450BE9E96}" type="presOf" srcId="{7E74760D-1060-4A06-8D11-05DFBED0851A}" destId="{265517B6-0838-8848-BD46-EA021F27B129}" srcOrd="0" destOrd="2" presId="urn:microsoft.com/office/officeart/2016/7/layout/VerticalSolidActionList"/>
    <dgm:cxn modelId="{8429C469-888F-6443-A748-0E21EBC09339}" type="presParOf" srcId="{3260ACC4-A658-C24A-8DF9-B6FC4F4B2730}" destId="{8683F571-2739-1649-B8CD-F4004660A277}" srcOrd="0" destOrd="0" presId="urn:microsoft.com/office/officeart/2016/7/layout/VerticalSolidActionList"/>
    <dgm:cxn modelId="{2CB31EDA-865E-0D4E-B45C-E2E496C30711}" type="presParOf" srcId="{8683F571-2739-1649-B8CD-F4004660A277}" destId="{E24CF48F-F612-7248-B78D-2D4B3BBBB306}" srcOrd="0" destOrd="0" presId="urn:microsoft.com/office/officeart/2016/7/layout/VerticalSolidActionList"/>
    <dgm:cxn modelId="{4C09EDE5-3C55-1E4F-98F5-7BF3D6D06244}" type="presParOf" srcId="{8683F571-2739-1649-B8CD-F4004660A277}" destId="{426F8B1C-1336-6743-85CF-28A38A199758}" srcOrd="1" destOrd="0" presId="urn:microsoft.com/office/officeart/2016/7/layout/VerticalSolidActionList"/>
    <dgm:cxn modelId="{B4BEBC43-2061-464C-8FE8-148310C1BD69}" type="presParOf" srcId="{3260ACC4-A658-C24A-8DF9-B6FC4F4B2730}" destId="{160D04D4-F2CF-C949-99F9-8975856CA8A7}" srcOrd="1" destOrd="0" presId="urn:microsoft.com/office/officeart/2016/7/layout/VerticalSolidActionList"/>
    <dgm:cxn modelId="{B905A640-ABAD-6747-BB06-865E8FF6C086}" type="presParOf" srcId="{3260ACC4-A658-C24A-8DF9-B6FC4F4B2730}" destId="{9EEC4AA9-83C5-374A-89D1-31F149DBF207}" srcOrd="2" destOrd="0" presId="urn:microsoft.com/office/officeart/2016/7/layout/VerticalSolidActionList"/>
    <dgm:cxn modelId="{89018D0E-C967-854C-990F-066BA8939F04}" type="presParOf" srcId="{9EEC4AA9-83C5-374A-89D1-31F149DBF207}" destId="{B9161D93-3A96-5A4B-8E4C-D7CBB9530C84}" srcOrd="0" destOrd="0" presId="urn:microsoft.com/office/officeart/2016/7/layout/VerticalSolidActionList"/>
    <dgm:cxn modelId="{D7CBC266-A5CE-8B4B-8F13-877602FAC71F}" type="presParOf" srcId="{9EEC4AA9-83C5-374A-89D1-31F149DBF207}" destId="{265517B6-0838-8848-BD46-EA021F27B12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40437-EC4B-CC42-A7A8-880EDB6B4796}" type="doc">
      <dgm:prSet loTypeId="urn:microsoft.com/office/officeart/2009/3/layout/HorizontalOrganizationChar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F803FE2B-C5B4-6B46-81B0-A7C6CAEA1B72}">
      <dgm:prSet/>
      <dgm:spPr/>
      <dgm:t>
        <a:bodyPr/>
        <a:lstStyle/>
        <a:p>
          <a:r>
            <a:rPr lang="en-GB" dirty="0">
              <a:latin typeface="Calisto MT"/>
            </a:rPr>
            <a:t>Bi-allelic VCF raw data​</a:t>
          </a:r>
        </a:p>
      </dgm:t>
    </dgm:pt>
    <dgm:pt modelId="{DFB9F481-C585-0341-92F0-295A339151ED}" type="parTrans" cxnId="{5C6AD0A6-B1B8-6849-933A-FA9C55D641A3}">
      <dgm:prSet/>
      <dgm:spPr/>
      <dgm:t>
        <a:bodyPr/>
        <a:lstStyle/>
        <a:p>
          <a:endParaRPr lang="en-GB"/>
        </a:p>
      </dgm:t>
    </dgm:pt>
    <dgm:pt modelId="{9695AD95-F5A5-2741-A33C-D14FFADFFDB2}" type="sibTrans" cxnId="{5C6AD0A6-B1B8-6849-933A-FA9C55D641A3}">
      <dgm:prSet/>
      <dgm:spPr/>
      <dgm:t>
        <a:bodyPr/>
        <a:lstStyle/>
        <a:p>
          <a:endParaRPr lang="en-GB"/>
        </a:p>
      </dgm:t>
    </dgm:pt>
    <dgm:pt modelId="{065D1D56-5F84-1147-B29F-CCEA23725AB6}">
      <dgm:prSet/>
      <dgm:spPr/>
      <dgm:t>
        <a:bodyPr/>
        <a:lstStyle/>
        <a:p>
          <a:r>
            <a:rPr lang="en-GB" dirty="0">
              <a:latin typeface="Calisto MT"/>
            </a:rPr>
            <a:t>Extraction of population specific phased genotype array​</a:t>
          </a:r>
        </a:p>
      </dgm:t>
    </dgm:pt>
    <dgm:pt modelId="{7B230142-E976-F249-8FA1-038663F0215E}" type="parTrans" cxnId="{8D811FF1-BE2B-794D-80C6-F1B0519E903D}">
      <dgm:prSet/>
      <dgm:spPr/>
      <dgm:t>
        <a:bodyPr/>
        <a:lstStyle/>
        <a:p>
          <a:endParaRPr lang="en-GB"/>
        </a:p>
      </dgm:t>
    </dgm:pt>
    <dgm:pt modelId="{94E046AF-1EE9-BF4C-A450-BF9ED7122BC3}" type="sibTrans" cxnId="{8D811FF1-BE2B-794D-80C6-F1B0519E903D}">
      <dgm:prSet/>
      <dgm:spPr/>
      <dgm:t>
        <a:bodyPr/>
        <a:lstStyle/>
        <a:p>
          <a:endParaRPr lang="en-GB"/>
        </a:p>
      </dgm:t>
    </dgm:pt>
    <dgm:pt modelId="{D3361AF0-010B-084E-9188-B8D768873141}">
      <dgm:prSet/>
      <dgm:spPr/>
      <dgm:t>
        <a:bodyPr/>
        <a:lstStyle/>
        <a:p>
          <a:r>
            <a:rPr lang="en-GB" dirty="0">
              <a:latin typeface="Calisto MT"/>
            </a:rPr>
            <a:t>Conversion to haplotype arrays​</a:t>
          </a:r>
        </a:p>
      </dgm:t>
    </dgm:pt>
    <dgm:pt modelId="{16810C2C-923F-A442-8391-4DF3BFBD025B}" type="parTrans" cxnId="{E1887B08-6D24-1B48-8CC1-6162E87A4486}">
      <dgm:prSet/>
      <dgm:spPr/>
      <dgm:t>
        <a:bodyPr/>
        <a:lstStyle/>
        <a:p>
          <a:endParaRPr lang="en-GB"/>
        </a:p>
      </dgm:t>
    </dgm:pt>
    <dgm:pt modelId="{D1E91FC5-03AC-474D-B227-0EB3FB265F79}" type="sibTrans" cxnId="{E1887B08-6D24-1B48-8CC1-6162E87A4486}">
      <dgm:prSet/>
      <dgm:spPr/>
      <dgm:t>
        <a:bodyPr/>
        <a:lstStyle/>
        <a:p>
          <a:endParaRPr lang="en-GB"/>
        </a:p>
      </dgm:t>
    </dgm:pt>
    <dgm:pt modelId="{B7667176-2078-E74C-BDA1-75943072B405}">
      <dgm:prSet/>
      <dgm:spPr/>
      <dgm:t>
        <a:bodyPr/>
        <a:lstStyle/>
        <a:p>
          <a:r>
            <a:rPr lang="en-GB" dirty="0">
              <a:latin typeface="Calisto MT"/>
            </a:rPr>
            <a:t>Data frame to compressed pickle files​</a:t>
          </a:r>
        </a:p>
      </dgm:t>
    </dgm:pt>
    <dgm:pt modelId="{42EAFADB-D969-504D-B9C1-E3A01DA01E28}" type="parTrans" cxnId="{28C85D35-64BE-F64B-9AF1-A3D63A6A381E}">
      <dgm:prSet/>
      <dgm:spPr/>
      <dgm:t>
        <a:bodyPr/>
        <a:lstStyle/>
        <a:p>
          <a:endParaRPr lang="en-GB"/>
        </a:p>
      </dgm:t>
    </dgm:pt>
    <dgm:pt modelId="{6A405054-94EF-9C43-A64D-87FB024749F8}" type="sibTrans" cxnId="{28C85D35-64BE-F64B-9AF1-A3D63A6A381E}">
      <dgm:prSet/>
      <dgm:spPr/>
      <dgm:t>
        <a:bodyPr/>
        <a:lstStyle/>
        <a:p>
          <a:endParaRPr lang="en-GB"/>
        </a:p>
      </dgm:t>
    </dgm:pt>
    <dgm:pt modelId="{9C92CDF5-153C-254D-AC94-A334DC0A1E85}">
      <dgm:prSet/>
      <dgm:spPr/>
      <dgm:t>
        <a:bodyPr/>
        <a:lstStyle/>
        <a:p>
          <a:r>
            <a:rPr lang="en-GB" dirty="0">
              <a:latin typeface="Calisto MT"/>
            </a:rPr>
            <a:t>Gujarati​</a:t>
          </a:r>
        </a:p>
      </dgm:t>
    </dgm:pt>
    <dgm:pt modelId="{21A90FAA-E75C-404B-833C-C247EF16FA64}" type="parTrans" cxnId="{0019A541-772B-5545-9E5A-AD4E53DFCD29}">
      <dgm:prSet/>
      <dgm:spPr/>
      <dgm:t>
        <a:bodyPr/>
        <a:lstStyle/>
        <a:p>
          <a:endParaRPr lang="en-GB"/>
        </a:p>
      </dgm:t>
    </dgm:pt>
    <dgm:pt modelId="{91874F89-0F75-4B44-B012-1A196A7307AB}" type="sibTrans" cxnId="{0019A541-772B-5545-9E5A-AD4E53DFCD29}">
      <dgm:prSet/>
      <dgm:spPr/>
      <dgm:t>
        <a:bodyPr/>
        <a:lstStyle/>
        <a:p>
          <a:endParaRPr lang="en-GB"/>
        </a:p>
      </dgm:t>
    </dgm:pt>
    <dgm:pt modelId="{833EB574-36B3-BC4B-B5B3-741C546CAEB7}">
      <dgm:prSet/>
      <dgm:spPr/>
      <dgm:t>
        <a:bodyPr/>
        <a:lstStyle/>
        <a:p>
          <a:r>
            <a:rPr lang="en-GB" dirty="0">
              <a:latin typeface="Calisto MT"/>
            </a:rPr>
            <a:t>Gambian Mandinka​</a:t>
          </a:r>
        </a:p>
      </dgm:t>
    </dgm:pt>
    <dgm:pt modelId="{1A1D756B-ADB9-5749-B311-1326EB4BDFA1}" type="parTrans" cxnId="{3FB60B09-29EC-A44D-BB40-1A750004C183}">
      <dgm:prSet/>
      <dgm:spPr/>
      <dgm:t>
        <a:bodyPr/>
        <a:lstStyle/>
        <a:p>
          <a:endParaRPr lang="en-GB"/>
        </a:p>
      </dgm:t>
    </dgm:pt>
    <dgm:pt modelId="{234EFADF-2185-4843-8D7C-5811FABB591C}" type="sibTrans" cxnId="{3FB60B09-29EC-A44D-BB40-1A750004C183}">
      <dgm:prSet/>
      <dgm:spPr/>
      <dgm:t>
        <a:bodyPr/>
        <a:lstStyle/>
        <a:p>
          <a:endParaRPr lang="en-GB"/>
        </a:p>
      </dgm:t>
    </dgm:pt>
    <dgm:pt modelId="{30CD5584-2FE5-564D-A586-B3B84514B79B}">
      <dgm:prSet/>
      <dgm:spPr/>
      <dgm:t>
        <a:bodyPr/>
        <a:lstStyle/>
        <a:p>
          <a:r>
            <a:rPr lang="en-GB" dirty="0">
              <a:latin typeface="Calisto MT"/>
            </a:rPr>
            <a:t>Japanese​</a:t>
          </a:r>
        </a:p>
      </dgm:t>
    </dgm:pt>
    <dgm:pt modelId="{CC4322A0-2389-DF4E-ACD4-620B8118BEF2}" type="parTrans" cxnId="{7CCD7A0A-B41E-1B41-A38B-E4330DA870B1}">
      <dgm:prSet/>
      <dgm:spPr/>
      <dgm:t>
        <a:bodyPr/>
        <a:lstStyle/>
        <a:p>
          <a:endParaRPr lang="en-GB"/>
        </a:p>
      </dgm:t>
    </dgm:pt>
    <dgm:pt modelId="{40F0F33C-1740-7D49-B5BE-0A715E375BB3}" type="sibTrans" cxnId="{7CCD7A0A-B41E-1B41-A38B-E4330DA870B1}">
      <dgm:prSet/>
      <dgm:spPr/>
      <dgm:t>
        <a:bodyPr/>
        <a:lstStyle/>
        <a:p>
          <a:endParaRPr lang="en-GB"/>
        </a:p>
      </dgm:t>
    </dgm:pt>
    <dgm:pt modelId="{96572D18-EABF-D549-B0D5-F3BB2FD5F808}">
      <dgm:prSet/>
      <dgm:spPr/>
      <dgm:t>
        <a:bodyPr/>
        <a:lstStyle/>
        <a:p>
          <a:r>
            <a:rPr lang="en-GB" dirty="0">
              <a:latin typeface="Calisto MT"/>
            </a:rPr>
            <a:t>Puerto Rican​</a:t>
          </a:r>
        </a:p>
      </dgm:t>
    </dgm:pt>
    <dgm:pt modelId="{BD3A5586-FC34-B242-ADC8-7ACDA8B40EE3}" type="parTrans" cxnId="{93A0529B-E3B7-0948-8E55-78B2EE9A83CE}">
      <dgm:prSet/>
      <dgm:spPr/>
      <dgm:t>
        <a:bodyPr/>
        <a:lstStyle/>
        <a:p>
          <a:endParaRPr lang="en-GB"/>
        </a:p>
      </dgm:t>
    </dgm:pt>
    <dgm:pt modelId="{1A1AACDF-0E96-7246-AE33-26AAACEB169F}" type="sibTrans" cxnId="{93A0529B-E3B7-0948-8E55-78B2EE9A83CE}">
      <dgm:prSet/>
      <dgm:spPr/>
      <dgm:t>
        <a:bodyPr/>
        <a:lstStyle/>
        <a:p>
          <a:endParaRPr lang="en-GB"/>
        </a:p>
      </dgm:t>
    </dgm:pt>
    <dgm:pt modelId="{3A217280-6377-A243-9D51-3B0263543CC2}">
      <dgm:prSet/>
      <dgm:spPr/>
      <dgm:t>
        <a:bodyPr/>
        <a:lstStyle/>
        <a:p>
          <a:r>
            <a:rPr lang="en-GB" dirty="0">
              <a:latin typeface="Calisto MT"/>
            </a:rPr>
            <a:t>Toscani</a:t>
          </a:r>
        </a:p>
      </dgm:t>
    </dgm:pt>
    <dgm:pt modelId="{437994A1-F17B-004A-B01B-B031C3CA1C30}" type="parTrans" cxnId="{A3EBFBB0-7811-9343-BCDC-BA19978EC987}">
      <dgm:prSet/>
      <dgm:spPr/>
      <dgm:t>
        <a:bodyPr/>
        <a:lstStyle/>
        <a:p>
          <a:endParaRPr lang="en-GB"/>
        </a:p>
      </dgm:t>
    </dgm:pt>
    <dgm:pt modelId="{7D1B8572-3201-2A4B-BA5C-4DEDF7939F06}" type="sibTrans" cxnId="{A3EBFBB0-7811-9343-BCDC-BA19978EC987}">
      <dgm:prSet/>
      <dgm:spPr/>
      <dgm:t>
        <a:bodyPr/>
        <a:lstStyle/>
        <a:p>
          <a:endParaRPr lang="en-GB"/>
        </a:p>
      </dgm:t>
    </dgm:pt>
    <dgm:pt modelId="{6B10B1BA-3386-894C-A954-1C7D5883DD20}" type="pres">
      <dgm:prSet presAssocID="{AB340437-EC4B-CC42-A7A8-880EDB6B47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19AA3A-8288-0146-8883-F1B007A38B19}" type="pres">
      <dgm:prSet presAssocID="{F803FE2B-C5B4-6B46-81B0-A7C6CAEA1B72}" presName="hierRoot1" presStyleCnt="0">
        <dgm:presLayoutVars>
          <dgm:hierBranch val="init"/>
        </dgm:presLayoutVars>
      </dgm:prSet>
      <dgm:spPr/>
    </dgm:pt>
    <dgm:pt modelId="{68E88197-0D92-9947-8E03-4ED5B07DF2F6}" type="pres">
      <dgm:prSet presAssocID="{F803FE2B-C5B4-6B46-81B0-A7C6CAEA1B72}" presName="rootComposite1" presStyleCnt="0"/>
      <dgm:spPr/>
    </dgm:pt>
    <dgm:pt modelId="{93CA93ED-3F69-2C4B-B57F-E28B9CDBD3E9}" type="pres">
      <dgm:prSet presAssocID="{F803FE2B-C5B4-6B46-81B0-A7C6CAEA1B72}" presName="rootText1" presStyleLbl="node0" presStyleIdx="0" presStyleCnt="1">
        <dgm:presLayoutVars>
          <dgm:chPref val="3"/>
        </dgm:presLayoutVars>
      </dgm:prSet>
      <dgm:spPr/>
    </dgm:pt>
    <dgm:pt modelId="{1DD56203-741E-9048-8B3B-86872542C3C8}" type="pres">
      <dgm:prSet presAssocID="{F803FE2B-C5B4-6B46-81B0-A7C6CAEA1B72}" presName="rootConnector1" presStyleLbl="node1" presStyleIdx="0" presStyleCnt="0"/>
      <dgm:spPr/>
    </dgm:pt>
    <dgm:pt modelId="{1C2E613F-B1B6-6548-9790-24E747D7B4EF}" type="pres">
      <dgm:prSet presAssocID="{F803FE2B-C5B4-6B46-81B0-A7C6CAEA1B72}" presName="hierChild2" presStyleCnt="0"/>
      <dgm:spPr/>
    </dgm:pt>
    <dgm:pt modelId="{5653E63C-45E4-D146-8902-7DEDCEC6B995}" type="pres">
      <dgm:prSet presAssocID="{7B230142-E976-F249-8FA1-038663F0215E}" presName="Name64" presStyleLbl="parChTrans1D2" presStyleIdx="0" presStyleCnt="1"/>
      <dgm:spPr/>
    </dgm:pt>
    <dgm:pt modelId="{6B3ECAB8-DD48-4A48-A542-756F7BFE5AAC}" type="pres">
      <dgm:prSet presAssocID="{065D1D56-5F84-1147-B29F-CCEA23725AB6}" presName="hierRoot2" presStyleCnt="0">
        <dgm:presLayoutVars>
          <dgm:hierBranch val="init"/>
        </dgm:presLayoutVars>
      </dgm:prSet>
      <dgm:spPr/>
    </dgm:pt>
    <dgm:pt modelId="{FB762174-09B1-D844-8460-D5904FB65FB7}" type="pres">
      <dgm:prSet presAssocID="{065D1D56-5F84-1147-B29F-CCEA23725AB6}" presName="rootComposite" presStyleCnt="0"/>
      <dgm:spPr/>
    </dgm:pt>
    <dgm:pt modelId="{4DAEA341-B134-DA43-99AA-5E0902C96393}" type="pres">
      <dgm:prSet presAssocID="{065D1D56-5F84-1147-B29F-CCEA23725AB6}" presName="rootText" presStyleLbl="node2" presStyleIdx="0" presStyleCnt="1">
        <dgm:presLayoutVars>
          <dgm:chPref val="3"/>
        </dgm:presLayoutVars>
      </dgm:prSet>
      <dgm:spPr/>
    </dgm:pt>
    <dgm:pt modelId="{9BFBAB7E-13FB-714A-A31F-3042C813647F}" type="pres">
      <dgm:prSet presAssocID="{065D1D56-5F84-1147-B29F-CCEA23725AB6}" presName="rootConnector" presStyleLbl="node2" presStyleIdx="0" presStyleCnt="1"/>
      <dgm:spPr/>
    </dgm:pt>
    <dgm:pt modelId="{4EA9781A-2DB8-7F4A-A2A5-C9362DF20BB8}" type="pres">
      <dgm:prSet presAssocID="{065D1D56-5F84-1147-B29F-CCEA23725AB6}" presName="hierChild4" presStyleCnt="0"/>
      <dgm:spPr/>
    </dgm:pt>
    <dgm:pt modelId="{C3E3BAFA-BA45-F140-9014-2DA698740ABE}" type="pres">
      <dgm:prSet presAssocID="{16810C2C-923F-A442-8391-4DF3BFBD025B}" presName="Name64" presStyleLbl="parChTrans1D3" presStyleIdx="0" presStyleCnt="1"/>
      <dgm:spPr/>
    </dgm:pt>
    <dgm:pt modelId="{1BA5014E-B33D-B94E-8264-D6B1C8524960}" type="pres">
      <dgm:prSet presAssocID="{D3361AF0-010B-084E-9188-B8D768873141}" presName="hierRoot2" presStyleCnt="0">
        <dgm:presLayoutVars>
          <dgm:hierBranch val="init"/>
        </dgm:presLayoutVars>
      </dgm:prSet>
      <dgm:spPr/>
    </dgm:pt>
    <dgm:pt modelId="{F3B38D0E-15E3-3548-8D42-52480D96F2FC}" type="pres">
      <dgm:prSet presAssocID="{D3361AF0-010B-084E-9188-B8D768873141}" presName="rootComposite" presStyleCnt="0"/>
      <dgm:spPr/>
    </dgm:pt>
    <dgm:pt modelId="{0FC7CF8A-FC7E-464A-9C85-60F7E5B97B4E}" type="pres">
      <dgm:prSet presAssocID="{D3361AF0-010B-084E-9188-B8D768873141}" presName="rootText" presStyleLbl="node3" presStyleIdx="0" presStyleCnt="1">
        <dgm:presLayoutVars>
          <dgm:chPref val="3"/>
        </dgm:presLayoutVars>
      </dgm:prSet>
      <dgm:spPr/>
    </dgm:pt>
    <dgm:pt modelId="{3063BAA5-8967-2F4B-ABD4-2A82EE1D8BAA}" type="pres">
      <dgm:prSet presAssocID="{D3361AF0-010B-084E-9188-B8D768873141}" presName="rootConnector" presStyleLbl="node3" presStyleIdx="0" presStyleCnt="1"/>
      <dgm:spPr/>
    </dgm:pt>
    <dgm:pt modelId="{9D73B3AA-E656-9D4E-8D0B-4AD3C696BB91}" type="pres">
      <dgm:prSet presAssocID="{D3361AF0-010B-084E-9188-B8D768873141}" presName="hierChild4" presStyleCnt="0"/>
      <dgm:spPr/>
    </dgm:pt>
    <dgm:pt modelId="{C4BB0702-ABE8-FE48-AA5C-C6D9E4307D6B}" type="pres">
      <dgm:prSet presAssocID="{42EAFADB-D969-504D-B9C1-E3A01DA01E28}" presName="Name64" presStyleLbl="parChTrans1D4" presStyleIdx="0" presStyleCnt="6"/>
      <dgm:spPr/>
    </dgm:pt>
    <dgm:pt modelId="{93A21D09-8285-9F45-82C9-5BD2A9BFF5BC}" type="pres">
      <dgm:prSet presAssocID="{B7667176-2078-E74C-BDA1-75943072B405}" presName="hierRoot2" presStyleCnt="0">
        <dgm:presLayoutVars>
          <dgm:hierBranch val="init"/>
        </dgm:presLayoutVars>
      </dgm:prSet>
      <dgm:spPr/>
    </dgm:pt>
    <dgm:pt modelId="{0AC797E3-49DC-1544-BEB7-F1BE3BB147F3}" type="pres">
      <dgm:prSet presAssocID="{B7667176-2078-E74C-BDA1-75943072B405}" presName="rootComposite" presStyleCnt="0"/>
      <dgm:spPr/>
    </dgm:pt>
    <dgm:pt modelId="{517E183F-7D68-3B4F-AAEB-F28078E2372B}" type="pres">
      <dgm:prSet presAssocID="{B7667176-2078-E74C-BDA1-75943072B405}" presName="rootText" presStyleLbl="node4" presStyleIdx="0" presStyleCnt="6">
        <dgm:presLayoutVars>
          <dgm:chPref val="3"/>
        </dgm:presLayoutVars>
      </dgm:prSet>
      <dgm:spPr/>
    </dgm:pt>
    <dgm:pt modelId="{EAA49AD3-CB80-604A-B39F-22F49B9ACE0C}" type="pres">
      <dgm:prSet presAssocID="{B7667176-2078-E74C-BDA1-75943072B405}" presName="rootConnector" presStyleLbl="node4" presStyleIdx="0" presStyleCnt="6"/>
      <dgm:spPr/>
    </dgm:pt>
    <dgm:pt modelId="{079B9E18-D81B-B145-B88B-9C415B198AE2}" type="pres">
      <dgm:prSet presAssocID="{B7667176-2078-E74C-BDA1-75943072B405}" presName="hierChild4" presStyleCnt="0"/>
      <dgm:spPr/>
    </dgm:pt>
    <dgm:pt modelId="{574A32C1-E49F-2F49-AA70-AF61CC9D636B}" type="pres">
      <dgm:prSet presAssocID="{21A90FAA-E75C-404B-833C-C247EF16FA64}" presName="Name64" presStyleLbl="parChTrans1D4" presStyleIdx="1" presStyleCnt="6"/>
      <dgm:spPr/>
    </dgm:pt>
    <dgm:pt modelId="{71E694E2-779C-2F41-B12D-BEB558A882B6}" type="pres">
      <dgm:prSet presAssocID="{9C92CDF5-153C-254D-AC94-A334DC0A1E85}" presName="hierRoot2" presStyleCnt="0">
        <dgm:presLayoutVars>
          <dgm:hierBranch val="init"/>
        </dgm:presLayoutVars>
      </dgm:prSet>
      <dgm:spPr/>
    </dgm:pt>
    <dgm:pt modelId="{CAB1E1F0-0C2C-5845-AC83-E704B1EC1ABF}" type="pres">
      <dgm:prSet presAssocID="{9C92CDF5-153C-254D-AC94-A334DC0A1E85}" presName="rootComposite" presStyleCnt="0"/>
      <dgm:spPr/>
    </dgm:pt>
    <dgm:pt modelId="{A153D4EF-B7AA-094B-9435-E48C35AF8F74}" type="pres">
      <dgm:prSet presAssocID="{9C92CDF5-153C-254D-AC94-A334DC0A1E85}" presName="rootText" presStyleLbl="node4" presStyleIdx="1" presStyleCnt="6">
        <dgm:presLayoutVars>
          <dgm:chPref val="3"/>
        </dgm:presLayoutVars>
      </dgm:prSet>
      <dgm:spPr/>
    </dgm:pt>
    <dgm:pt modelId="{038ADE1F-93DA-204E-ABDE-A445A6DC23AB}" type="pres">
      <dgm:prSet presAssocID="{9C92CDF5-153C-254D-AC94-A334DC0A1E85}" presName="rootConnector" presStyleLbl="node4" presStyleIdx="1" presStyleCnt="6"/>
      <dgm:spPr/>
    </dgm:pt>
    <dgm:pt modelId="{C1FB6427-5BD5-6E4E-96F6-A0F066793EAA}" type="pres">
      <dgm:prSet presAssocID="{9C92CDF5-153C-254D-AC94-A334DC0A1E85}" presName="hierChild4" presStyleCnt="0"/>
      <dgm:spPr/>
    </dgm:pt>
    <dgm:pt modelId="{0BE5FBC0-34A3-9740-ACDD-ADE9DB119E53}" type="pres">
      <dgm:prSet presAssocID="{9C92CDF5-153C-254D-AC94-A334DC0A1E85}" presName="hierChild5" presStyleCnt="0"/>
      <dgm:spPr/>
    </dgm:pt>
    <dgm:pt modelId="{B2ED4FD7-1331-F14F-9C02-D9EF0BCC90A2}" type="pres">
      <dgm:prSet presAssocID="{1A1D756B-ADB9-5749-B311-1326EB4BDFA1}" presName="Name64" presStyleLbl="parChTrans1D4" presStyleIdx="2" presStyleCnt="6"/>
      <dgm:spPr/>
    </dgm:pt>
    <dgm:pt modelId="{DDD822EE-ECBB-C64F-9F6A-1860FBFD6C8A}" type="pres">
      <dgm:prSet presAssocID="{833EB574-36B3-BC4B-B5B3-741C546CAEB7}" presName="hierRoot2" presStyleCnt="0">
        <dgm:presLayoutVars>
          <dgm:hierBranch val="init"/>
        </dgm:presLayoutVars>
      </dgm:prSet>
      <dgm:spPr/>
    </dgm:pt>
    <dgm:pt modelId="{A3CB3B05-7A48-AF4F-923C-B2A64F7BB4B0}" type="pres">
      <dgm:prSet presAssocID="{833EB574-36B3-BC4B-B5B3-741C546CAEB7}" presName="rootComposite" presStyleCnt="0"/>
      <dgm:spPr/>
    </dgm:pt>
    <dgm:pt modelId="{739755EE-93B1-DF43-B2CF-917CA78764DA}" type="pres">
      <dgm:prSet presAssocID="{833EB574-36B3-BC4B-B5B3-741C546CAEB7}" presName="rootText" presStyleLbl="node4" presStyleIdx="2" presStyleCnt="6">
        <dgm:presLayoutVars>
          <dgm:chPref val="3"/>
        </dgm:presLayoutVars>
      </dgm:prSet>
      <dgm:spPr/>
    </dgm:pt>
    <dgm:pt modelId="{57130C7C-4928-5448-9235-6C3A3A3D5632}" type="pres">
      <dgm:prSet presAssocID="{833EB574-36B3-BC4B-B5B3-741C546CAEB7}" presName="rootConnector" presStyleLbl="node4" presStyleIdx="2" presStyleCnt="6"/>
      <dgm:spPr/>
    </dgm:pt>
    <dgm:pt modelId="{5AD9B229-DBA1-4A44-89C2-16F77D6ABF2F}" type="pres">
      <dgm:prSet presAssocID="{833EB574-36B3-BC4B-B5B3-741C546CAEB7}" presName="hierChild4" presStyleCnt="0"/>
      <dgm:spPr/>
    </dgm:pt>
    <dgm:pt modelId="{2581381A-354A-F243-A3AB-B6B0D57F8FEE}" type="pres">
      <dgm:prSet presAssocID="{833EB574-36B3-BC4B-B5B3-741C546CAEB7}" presName="hierChild5" presStyleCnt="0"/>
      <dgm:spPr/>
    </dgm:pt>
    <dgm:pt modelId="{ECC5B003-16EC-C147-B1F0-350FBE1E8CB7}" type="pres">
      <dgm:prSet presAssocID="{CC4322A0-2389-DF4E-ACD4-620B8118BEF2}" presName="Name64" presStyleLbl="parChTrans1D4" presStyleIdx="3" presStyleCnt="6"/>
      <dgm:spPr/>
    </dgm:pt>
    <dgm:pt modelId="{A0F7E055-BC26-4647-A5D4-A8A1C8F326AD}" type="pres">
      <dgm:prSet presAssocID="{30CD5584-2FE5-564D-A586-B3B84514B79B}" presName="hierRoot2" presStyleCnt="0">
        <dgm:presLayoutVars>
          <dgm:hierBranch val="init"/>
        </dgm:presLayoutVars>
      </dgm:prSet>
      <dgm:spPr/>
    </dgm:pt>
    <dgm:pt modelId="{F10298B9-7C41-8E47-B8E3-A4DD93F0824C}" type="pres">
      <dgm:prSet presAssocID="{30CD5584-2FE5-564D-A586-B3B84514B79B}" presName="rootComposite" presStyleCnt="0"/>
      <dgm:spPr/>
    </dgm:pt>
    <dgm:pt modelId="{C4FE1EF1-6555-5042-840C-FB78CCD3539C}" type="pres">
      <dgm:prSet presAssocID="{30CD5584-2FE5-564D-A586-B3B84514B79B}" presName="rootText" presStyleLbl="node4" presStyleIdx="3" presStyleCnt="6">
        <dgm:presLayoutVars>
          <dgm:chPref val="3"/>
        </dgm:presLayoutVars>
      </dgm:prSet>
      <dgm:spPr/>
    </dgm:pt>
    <dgm:pt modelId="{79A79903-6AFB-9F49-AA47-B125C92B68F6}" type="pres">
      <dgm:prSet presAssocID="{30CD5584-2FE5-564D-A586-B3B84514B79B}" presName="rootConnector" presStyleLbl="node4" presStyleIdx="3" presStyleCnt="6"/>
      <dgm:spPr/>
    </dgm:pt>
    <dgm:pt modelId="{5A1D8274-4C42-F741-B181-905A12AAA57B}" type="pres">
      <dgm:prSet presAssocID="{30CD5584-2FE5-564D-A586-B3B84514B79B}" presName="hierChild4" presStyleCnt="0"/>
      <dgm:spPr/>
    </dgm:pt>
    <dgm:pt modelId="{AC1524FC-26C2-2C46-A73E-694AA29547A0}" type="pres">
      <dgm:prSet presAssocID="{30CD5584-2FE5-564D-A586-B3B84514B79B}" presName="hierChild5" presStyleCnt="0"/>
      <dgm:spPr/>
    </dgm:pt>
    <dgm:pt modelId="{40A1173C-87B2-0A46-953E-BD9965641FF2}" type="pres">
      <dgm:prSet presAssocID="{BD3A5586-FC34-B242-ADC8-7ACDA8B40EE3}" presName="Name64" presStyleLbl="parChTrans1D4" presStyleIdx="4" presStyleCnt="6"/>
      <dgm:spPr/>
    </dgm:pt>
    <dgm:pt modelId="{F30AA3C8-41DC-AC45-BCFF-6EF0D4B1A181}" type="pres">
      <dgm:prSet presAssocID="{96572D18-EABF-D549-B0D5-F3BB2FD5F808}" presName="hierRoot2" presStyleCnt="0">
        <dgm:presLayoutVars>
          <dgm:hierBranch val="init"/>
        </dgm:presLayoutVars>
      </dgm:prSet>
      <dgm:spPr/>
    </dgm:pt>
    <dgm:pt modelId="{F01C6BD4-5739-A14F-BDC1-A4E5879FEB0E}" type="pres">
      <dgm:prSet presAssocID="{96572D18-EABF-D549-B0D5-F3BB2FD5F808}" presName="rootComposite" presStyleCnt="0"/>
      <dgm:spPr/>
    </dgm:pt>
    <dgm:pt modelId="{87FB897D-5750-8B4C-B3D8-10FEC336982F}" type="pres">
      <dgm:prSet presAssocID="{96572D18-EABF-D549-B0D5-F3BB2FD5F808}" presName="rootText" presStyleLbl="node4" presStyleIdx="4" presStyleCnt="6">
        <dgm:presLayoutVars>
          <dgm:chPref val="3"/>
        </dgm:presLayoutVars>
      </dgm:prSet>
      <dgm:spPr/>
    </dgm:pt>
    <dgm:pt modelId="{72D46638-3F14-EB4D-8D04-39CAE54797EF}" type="pres">
      <dgm:prSet presAssocID="{96572D18-EABF-D549-B0D5-F3BB2FD5F808}" presName="rootConnector" presStyleLbl="node4" presStyleIdx="4" presStyleCnt="6"/>
      <dgm:spPr/>
    </dgm:pt>
    <dgm:pt modelId="{E433F0CC-5405-A94A-B3FC-924DB7F606D0}" type="pres">
      <dgm:prSet presAssocID="{96572D18-EABF-D549-B0D5-F3BB2FD5F808}" presName="hierChild4" presStyleCnt="0"/>
      <dgm:spPr/>
    </dgm:pt>
    <dgm:pt modelId="{8ADA720E-E7CE-6545-ABFA-B8A511F6D19E}" type="pres">
      <dgm:prSet presAssocID="{96572D18-EABF-D549-B0D5-F3BB2FD5F808}" presName="hierChild5" presStyleCnt="0"/>
      <dgm:spPr/>
    </dgm:pt>
    <dgm:pt modelId="{5B79A19C-F633-2A49-93EF-F5F8B3BF0B96}" type="pres">
      <dgm:prSet presAssocID="{437994A1-F17B-004A-B01B-B031C3CA1C30}" presName="Name64" presStyleLbl="parChTrans1D4" presStyleIdx="5" presStyleCnt="6"/>
      <dgm:spPr/>
    </dgm:pt>
    <dgm:pt modelId="{2D6AF6B8-6ACD-B74A-9773-F4E59C64D549}" type="pres">
      <dgm:prSet presAssocID="{3A217280-6377-A243-9D51-3B0263543CC2}" presName="hierRoot2" presStyleCnt="0">
        <dgm:presLayoutVars>
          <dgm:hierBranch val="init"/>
        </dgm:presLayoutVars>
      </dgm:prSet>
      <dgm:spPr/>
    </dgm:pt>
    <dgm:pt modelId="{0442F88C-088A-5345-889E-247217C7E842}" type="pres">
      <dgm:prSet presAssocID="{3A217280-6377-A243-9D51-3B0263543CC2}" presName="rootComposite" presStyleCnt="0"/>
      <dgm:spPr/>
    </dgm:pt>
    <dgm:pt modelId="{C833EE2F-0930-2E49-9CFA-B5F2B4F4B145}" type="pres">
      <dgm:prSet presAssocID="{3A217280-6377-A243-9D51-3B0263543CC2}" presName="rootText" presStyleLbl="node4" presStyleIdx="5" presStyleCnt="6">
        <dgm:presLayoutVars>
          <dgm:chPref val="3"/>
        </dgm:presLayoutVars>
      </dgm:prSet>
      <dgm:spPr/>
    </dgm:pt>
    <dgm:pt modelId="{123CE038-AD3E-F742-8AC7-D6E51499CDD8}" type="pres">
      <dgm:prSet presAssocID="{3A217280-6377-A243-9D51-3B0263543CC2}" presName="rootConnector" presStyleLbl="node4" presStyleIdx="5" presStyleCnt="6"/>
      <dgm:spPr/>
    </dgm:pt>
    <dgm:pt modelId="{4F61706F-4754-C04F-963C-4C75B1881C13}" type="pres">
      <dgm:prSet presAssocID="{3A217280-6377-A243-9D51-3B0263543CC2}" presName="hierChild4" presStyleCnt="0"/>
      <dgm:spPr/>
    </dgm:pt>
    <dgm:pt modelId="{D56BC0EF-C51D-BE4A-8CF3-130001D97D40}" type="pres">
      <dgm:prSet presAssocID="{3A217280-6377-A243-9D51-3B0263543CC2}" presName="hierChild5" presStyleCnt="0"/>
      <dgm:spPr/>
    </dgm:pt>
    <dgm:pt modelId="{FEB9AE4B-55D6-E34D-B998-A590A57BC517}" type="pres">
      <dgm:prSet presAssocID="{B7667176-2078-E74C-BDA1-75943072B405}" presName="hierChild5" presStyleCnt="0"/>
      <dgm:spPr/>
    </dgm:pt>
    <dgm:pt modelId="{1D0B18D4-5D25-304B-832C-2DBED08E04AE}" type="pres">
      <dgm:prSet presAssocID="{D3361AF0-010B-084E-9188-B8D768873141}" presName="hierChild5" presStyleCnt="0"/>
      <dgm:spPr/>
    </dgm:pt>
    <dgm:pt modelId="{39C532BD-EC64-BE4E-8C38-FC07D8E1E08D}" type="pres">
      <dgm:prSet presAssocID="{065D1D56-5F84-1147-B29F-CCEA23725AB6}" presName="hierChild5" presStyleCnt="0"/>
      <dgm:spPr/>
    </dgm:pt>
    <dgm:pt modelId="{F099B923-489B-B646-8D60-0EA9BA3FB527}" type="pres">
      <dgm:prSet presAssocID="{F803FE2B-C5B4-6B46-81B0-A7C6CAEA1B72}" presName="hierChild3" presStyleCnt="0"/>
      <dgm:spPr/>
    </dgm:pt>
  </dgm:ptLst>
  <dgm:cxnLst>
    <dgm:cxn modelId="{E1887B08-6D24-1B48-8CC1-6162E87A4486}" srcId="{065D1D56-5F84-1147-B29F-CCEA23725AB6}" destId="{D3361AF0-010B-084E-9188-B8D768873141}" srcOrd="0" destOrd="0" parTransId="{16810C2C-923F-A442-8391-4DF3BFBD025B}" sibTransId="{D1E91FC5-03AC-474D-B227-0EB3FB265F79}"/>
    <dgm:cxn modelId="{C0CEFD08-B364-134E-9786-EF3B7FACB557}" type="presOf" srcId="{065D1D56-5F84-1147-B29F-CCEA23725AB6}" destId="{9BFBAB7E-13FB-714A-A31F-3042C813647F}" srcOrd="1" destOrd="0" presId="urn:microsoft.com/office/officeart/2009/3/layout/HorizontalOrganizationChart"/>
    <dgm:cxn modelId="{3FB60B09-29EC-A44D-BB40-1A750004C183}" srcId="{B7667176-2078-E74C-BDA1-75943072B405}" destId="{833EB574-36B3-BC4B-B5B3-741C546CAEB7}" srcOrd="1" destOrd="0" parTransId="{1A1D756B-ADB9-5749-B311-1326EB4BDFA1}" sibTransId="{234EFADF-2185-4843-8D7C-5811FABB591C}"/>
    <dgm:cxn modelId="{7CCD7A0A-B41E-1B41-A38B-E4330DA870B1}" srcId="{B7667176-2078-E74C-BDA1-75943072B405}" destId="{30CD5584-2FE5-564D-A586-B3B84514B79B}" srcOrd="2" destOrd="0" parTransId="{CC4322A0-2389-DF4E-ACD4-620B8118BEF2}" sibTransId="{40F0F33C-1740-7D49-B5BE-0A715E375BB3}"/>
    <dgm:cxn modelId="{F7943E1B-F1EB-4A4B-BC67-2939F9B18005}" type="presOf" srcId="{96572D18-EABF-D549-B0D5-F3BB2FD5F808}" destId="{72D46638-3F14-EB4D-8D04-39CAE54797EF}" srcOrd="1" destOrd="0" presId="urn:microsoft.com/office/officeart/2009/3/layout/HorizontalOrganizationChart"/>
    <dgm:cxn modelId="{AB123E1D-9EEC-524D-9C05-A73095F43B0C}" type="presOf" srcId="{F803FE2B-C5B4-6B46-81B0-A7C6CAEA1B72}" destId="{1DD56203-741E-9048-8B3B-86872542C3C8}" srcOrd="1" destOrd="0" presId="urn:microsoft.com/office/officeart/2009/3/layout/HorizontalOrganizationChart"/>
    <dgm:cxn modelId="{A7DAD933-8B7D-CC4E-87FB-595AD550097A}" type="presOf" srcId="{21A90FAA-E75C-404B-833C-C247EF16FA64}" destId="{574A32C1-E49F-2F49-AA70-AF61CC9D636B}" srcOrd="0" destOrd="0" presId="urn:microsoft.com/office/officeart/2009/3/layout/HorizontalOrganizationChart"/>
    <dgm:cxn modelId="{7F232335-8604-9044-86FA-92DBA0A09B0B}" type="presOf" srcId="{3A217280-6377-A243-9D51-3B0263543CC2}" destId="{123CE038-AD3E-F742-8AC7-D6E51499CDD8}" srcOrd="1" destOrd="0" presId="urn:microsoft.com/office/officeart/2009/3/layout/HorizontalOrganizationChart"/>
    <dgm:cxn modelId="{28C85D35-64BE-F64B-9AF1-A3D63A6A381E}" srcId="{D3361AF0-010B-084E-9188-B8D768873141}" destId="{B7667176-2078-E74C-BDA1-75943072B405}" srcOrd="0" destOrd="0" parTransId="{42EAFADB-D969-504D-B9C1-E3A01DA01E28}" sibTransId="{6A405054-94EF-9C43-A64D-87FB024749F8}"/>
    <dgm:cxn modelId="{385EA85D-A495-5443-A4B2-2D04E0AFE861}" type="presOf" srcId="{F803FE2B-C5B4-6B46-81B0-A7C6CAEA1B72}" destId="{93CA93ED-3F69-2C4B-B57F-E28B9CDBD3E9}" srcOrd="0" destOrd="0" presId="urn:microsoft.com/office/officeart/2009/3/layout/HorizontalOrganizationChart"/>
    <dgm:cxn modelId="{0F3D375F-0746-1647-AB73-B5E71D71CB36}" type="presOf" srcId="{CC4322A0-2389-DF4E-ACD4-620B8118BEF2}" destId="{ECC5B003-16EC-C147-B1F0-350FBE1E8CB7}" srcOrd="0" destOrd="0" presId="urn:microsoft.com/office/officeart/2009/3/layout/HorizontalOrganizationChart"/>
    <dgm:cxn modelId="{0019A541-772B-5545-9E5A-AD4E53DFCD29}" srcId="{B7667176-2078-E74C-BDA1-75943072B405}" destId="{9C92CDF5-153C-254D-AC94-A334DC0A1E85}" srcOrd="0" destOrd="0" parTransId="{21A90FAA-E75C-404B-833C-C247EF16FA64}" sibTransId="{91874F89-0F75-4B44-B012-1A196A7307AB}"/>
    <dgm:cxn modelId="{A6DF7946-2F92-0640-B682-C4861DFB19DD}" type="presOf" srcId="{065D1D56-5F84-1147-B29F-CCEA23725AB6}" destId="{4DAEA341-B134-DA43-99AA-5E0902C96393}" srcOrd="0" destOrd="0" presId="urn:microsoft.com/office/officeart/2009/3/layout/HorizontalOrganizationChart"/>
    <dgm:cxn modelId="{2896CE4C-5D12-604D-B361-53B383FF964B}" type="presOf" srcId="{9C92CDF5-153C-254D-AC94-A334DC0A1E85}" destId="{A153D4EF-B7AA-094B-9435-E48C35AF8F74}" srcOrd="0" destOrd="0" presId="urn:microsoft.com/office/officeart/2009/3/layout/HorizontalOrganizationChart"/>
    <dgm:cxn modelId="{97C68270-9059-6940-870B-EADBBB2F1113}" type="presOf" srcId="{30CD5584-2FE5-564D-A586-B3B84514B79B}" destId="{79A79903-6AFB-9F49-AA47-B125C92B68F6}" srcOrd="1" destOrd="0" presId="urn:microsoft.com/office/officeart/2009/3/layout/HorizontalOrganizationChart"/>
    <dgm:cxn modelId="{F82D3B77-5D9C-6546-B635-3B666AC676B2}" type="presOf" srcId="{833EB574-36B3-BC4B-B5B3-741C546CAEB7}" destId="{57130C7C-4928-5448-9235-6C3A3A3D5632}" srcOrd="1" destOrd="0" presId="urn:microsoft.com/office/officeart/2009/3/layout/HorizontalOrganizationChart"/>
    <dgm:cxn modelId="{F01E6277-118E-0241-A417-D29A56CF9B56}" type="presOf" srcId="{B7667176-2078-E74C-BDA1-75943072B405}" destId="{EAA49AD3-CB80-604A-B39F-22F49B9ACE0C}" srcOrd="1" destOrd="0" presId="urn:microsoft.com/office/officeart/2009/3/layout/HorizontalOrganizationChart"/>
    <dgm:cxn modelId="{BE4B2079-05A7-F64E-B0AD-66250CDD2346}" type="presOf" srcId="{B7667176-2078-E74C-BDA1-75943072B405}" destId="{517E183F-7D68-3B4F-AAEB-F28078E2372B}" srcOrd="0" destOrd="0" presId="urn:microsoft.com/office/officeart/2009/3/layout/HorizontalOrganizationChart"/>
    <dgm:cxn modelId="{4B873982-46AC-4F41-8F12-5E22718B80E6}" type="presOf" srcId="{7B230142-E976-F249-8FA1-038663F0215E}" destId="{5653E63C-45E4-D146-8902-7DEDCEC6B995}" srcOrd="0" destOrd="0" presId="urn:microsoft.com/office/officeart/2009/3/layout/HorizontalOrganizationChart"/>
    <dgm:cxn modelId="{EF052699-A5FF-DB4D-9C91-C8ABFE6F1D0F}" type="presOf" srcId="{AB340437-EC4B-CC42-A7A8-880EDB6B4796}" destId="{6B10B1BA-3386-894C-A954-1C7D5883DD20}" srcOrd="0" destOrd="0" presId="urn:microsoft.com/office/officeart/2009/3/layout/HorizontalOrganizationChart"/>
    <dgm:cxn modelId="{93A0529B-E3B7-0948-8E55-78B2EE9A83CE}" srcId="{B7667176-2078-E74C-BDA1-75943072B405}" destId="{96572D18-EABF-D549-B0D5-F3BB2FD5F808}" srcOrd="3" destOrd="0" parTransId="{BD3A5586-FC34-B242-ADC8-7ACDA8B40EE3}" sibTransId="{1A1AACDF-0E96-7246-AE33-26AAACEB169F}"/>
    <dgm:cxn modelId="{79F96BA1-41F9-BA4C-A82E-0C039641CFF1}" type="presOf" srcId="{96572D18-EABF-D549-B0D5-F3BB2FD5F808}" destId="{87FB897D-5750-8B4C-B3D8-10FEC336982F}" srcOrd="0" destOrd="0" presId="urn:microsoft.com/office/officeart/2009/3/layout/HorizontalOrganizationChart"/>
    <dgm:cxn modelId="{E82012A5-6D43-E34C-85CC-5E037493A326}" type="presOf" srcId="{437994A1-F17B-004A-B01B-B031C3CA1C30}" destId="{5B79A19C-F633-2A49-93EF-F5F8B3BF0B96}" srcOrd="0" destOrd="0" presId="urn:microsoft.com/office/officeart/2009/3/layout/HorizontalOrganizationChart"/>
    <dgm:cxn modelId="{5C6AD0A6-B1B8-6849-933A-FA9C55D641A3}" srcId="{AB340437-EC4B-CC42-A7A8-880EDB6B4796}" destId="{F803FE2B-C5B4-6B46-81B0-A7C6CAEA1B72}" srcOrd="0" destOrd="0" parTransId="{DFB9F481-C585-0341-92F0-295A339151ED}" sibTransId="{9695AD95-F5A5-2741-A33C-D14FFADFFDB2}"/>
    <dgm:cxn modelId="{A140D8A9-29DA-F840-821E-DC755AAC9B8B}" type="presOf" srcId="{9C92CDF5-153C-254D-AC94-A334DC0A1E85}" destId="{038ADE1F-93DA-204E-ABDE-A445A6DC23AB}" srcOrd="1" destOrd="0" presId="urn:microsoft.com/office/officeart/2009/3/layout/HorizontalOrganizationChart"/>
    <dgm:cxn modelId="{A3EBFBB0-7811-9343-BCDC-BA19978EC987}" srcId="{B7667176-2078-E74C-BDA1-75943072B405}" destId="{3A217280-6377-A243-9D51-3B0263543CC2}" srcOrd="4" destOrd="0" parTransId="{437994A1-F17B-004A-B01B-B031C3CA1C30}" sibTransId="{7D1B8572-3201-2A4B-BA5C-4DEDF7939F06}"/>
    <dgm:cxn modelId="{D8584EBA-BDCB-4F45-82CC-A0D5E782FCBA}" type="presOf" srcId="{16810C2C-923F-A442-8391-4DF3BFBD025B}" destId="{C3E3BAFA-BA45-F140-9014-2DA698740ABE}" srcOrd="0" destOrd="0" presId="urn:microsoft.com/office/officeart/2009/3/layout/HorizontalOrganizationChart"/>
    <dgm:cxn modelId="{490ED6BF-29F0-CE4D-A843-60705DBF870A}" type="presOf" srcId="{42EAFADB-D969-504D-B9C1-E3A01DA01E28}" destId="{C4BB0702-ABE8-FE48-AA5C-C6D9E4307D6B}" srcOrd="0" destOrd="0" presId="urn:microsoft.com/office/officeart/2009/3/layout/HorizontalOrganizationChart"/>
    <dgm:cxn modelId="{BDCE3BC8-1222-0949-9068-136D15BD4027}" type="presOf" srcId="{BD3A5586-FC34-B242-ADC8-7ACDA8B40EE3}" destId="{40A1173C-87B2-0A46-953E-BD9965641FF2}" srcOrd="0" destOrd="0" presId="urn:microsoft.com/office/officeart/2009/3/layout/HorizontalOrganizationChart"/>
    <dgm:cxn modelId="{33BCA7CB-7E7B-B746-B0B6-224C4392EFE9}" type="presOf" srcId="{3A217280-6377-A243-9D51-3B0263543CC2}" destId="{C833EE2F-0930-2E49-9CFA-B5F2B4F4B145}" srcOrd="0" destOrd="0" presId="urn:microsoft.com/office/officeart/2009/3/layout/HorizontalOrganizationChart"/>
    <dgm:cxn modelId="{5DEBBCD7-D917-8141-AA82-713D5118C787}" type="presOf" srcId="{833EB574-36B3-BC4B-B5B3-741C546CAEB7}" destId="{739755EE-93B1-DF43-B2CF-917CA78764DA}" srcOrd="0" destOrd="0" presId="urn:microsoft.com/office/officeart/2009/3/layout/HorizontalOrganizationChart"/>
    <dgm:cxn modelId="{1690C2D8-A653-4042-AFC8-F4FBCCCDF681}" type="presOf" srcId="{D3361AF0-010B-084E-9188-B8D768873141}" destId="{0FC7CF8A-FC7E-464A-9C85-60F7E5B97B4E}" srcOrd="0" destOrd="0" presId="urn:microsoft.com/office/officeart/2009/3/layout/HorizontalOrganizationChart"/>
    <dgm:cxn modelId="{AB2C2FDE-A195-5749-BDE5-2842684F0606}" type="presOf" srcId="{1A1D756B-ADB9-5749-B311-1326EB4BDFA1}" destId="{B2ED4FD7-1331-F14F-9C02-D9EF0BCC90A2}" srcOrd="0" destOrd="0" presId="urn:microsoft.com/office/officeart/2009/3/layout/HorizontalOrganizationChart"/>
    <dgm:cxn modelId="{3BC8A0E3-45D5-394B-8F48-0339167CE1B1}" type="presOf" srcId="{D3361AF0-010B-084E-9188-B8D768873141}" destId="{3063BAA5-8967-2F4B-ABD4-2A82EE1D8BAA}" srcOrd="1" destOrd="0" presId="urn:microsoft.com/office/officeart/2009/3/layout/HorizontalOrganizationChart"/>
    <dgm:cxn modelId="{BD16CDE5-F42D-184D-AEC7-7F292E36E953}" type="presOf" srcId="{30CD5584-2FE5-564D-A586-B3B84514B79B}" destId="{C4FE1EF1-6555-5042-840C-FB78CCD3539C}" srcOrd="0" destOrd="0" presId="urn:microsoft.com/office/officeart/2009/3/layout/HorizontalOrganizationChart"/>
    <dgm:cxn modelId="{8D811FF1-BE2B-794D-80C6-F1B0519E903D}" srcId="{F803FE2B-C5B4-6B46-81B0-A7C6CAEA1B72}" destId="{065D1D56-5F84-1147-B29F-CCEA23725AB6}" srcOrd="0" destOrd="0" parTransId="{7B230142-E976-F249-8FA1-038663F0215E}" sibTransId="{94E046AF-1EE9-BF4C-A450-BF9ED7122BC3}"/>
    <dgm:cxn modelId="{11E6B372-AEE6-D643-B093-CC1554177694}" type="presParOf" srcId="{6B10B1BA-3386-894C-A954-1C7D5883DD20}" destId="{EE19AA3A-8288-0146-8883-F1B007A38B19}" srcOrd="0" destOrd="0" presId="urn:microsoft.com/office/officeart/2009/3/layout/HorizontalOrganizationChart"/>
    <dgm:cxn modelId="{E35CD48C-39CF-FA4C-8DF0-5DDF1ECAE253}" type="presParOf" srcId="{EE19AA3A-8288-0146-8883-F1B007A38B19}" destId="{68E88197-0D92-9947-8E03-4ED5B07DF2F6}" srcOrd="0" destOrd="0" presId="urn:microsoft.com/office/officeart/2009/3/layout/HorizontalOrganizationChart"/>
    <dgm:cxn modelId="{D7672AC2-1D85-6046-A670-841A07E762DD}" type="presParOf" srcId="{68E88197-0D92-9947-8E03-4ED5B07DF2F6}" destId="{93CA93ED-3F69-2C4B-B57F-E28B9CDBD3E9}" srcOrd="0" destOrd="0" presId="urn:microsoft.com/office/officeart/2009/3/layout/HorizontalOrganizationChart"/>
    <dgm:cxn modelId="{089140BC-CA74-8942-8FEA-BA7417C52BA3}" type="presParOf" srcId="{68E88197-0D92-9947-8E03-4ED5B07DF2F6}" destId="{1DD56203-741E-9048-8B3B-86872542C3C8}" srcOrd="1" destOrd="0" presId="urn:microsoft.com/office/officeart/2009/3/layout/HorizontalOrganizationChart"/>
    <dgm:cxn modelId="{BE9F4003-26B4-5E4D-95A1-C234ACBFB465}" type="presParOf" srcId="{EE19AA3A-8288-0146-8883-F1B007A38B19}" destId="{1C2E613F-B1B6-6548-9790-24E747D7B4EF}" srcOrd="1" destOrd="0" presId="urn:microsoft.com/office/officeart/2009/3/layout/HorizontalOrganizationChart"/>
    <dgm:cxn modelId="{DC45438A-531A-544A-8E26-15D44087DCAF}" type="presParOf" srcId="{1C2E613F-B1B6-6548-9790-24E747D7B4EF}" destId="{5653E63C-45E4-D146-8902-7DEDCEC6B995}" srcOrd="0" destOrd="0" presId="urn:microsoft.com/office/officeart/2009/3/layout/HorizontalOrganizationChart"/>
    <dgm:cxn modelId="{3F703E2C-001D-9249-A111-7AECDAFEBEBD}" type="presParOf" srcId="{1C2E613F-B1B6-6548-9790-24E747D7B4EF}" destId="{6B3ECAB8-DD48-4A48-A542-756F7BFE5AAC}" srcOrd="1" destOrd="0" presId="urn:microsoft.com/office/officeart/2009/3/layout/HorizontalOrganizationChart"/>
    <dgm:cxn modelId="{5C5D6202-8347-2E45-B323-D180109CA5B4}" type="presParOf" srcId="{6B3ECAB8-DD48-4A48-A542-756F7BFE5AAC}" destId="{FB762174-09B1-D844-8460-D5904FB65FB7}" srcOrd="0" destOrd="0" presId="urn:microsoft.com/office/officeart/2009/3/layout/HorizontalOrganizationChart"/>
    <dgm:cxn modelId="{E602BA30-D744-BE41-B7CF-7756B6ECA331}" type="presParOf" srcId="{FB762174-09B1-D844-8460-D5904FB65FB7}" destId="{4DAEA341-B134-DA43-99AA-5E0902C96393}" srcOrd="0" destOrd="0" presId="urn:microsoft.com/office/officeart/2009/3/layout/HorizontalOrganizationChart"/>
    <dgm:cxn modelId="{972F98F2-8A94-9A4F-B50E-BDBE55A167F6}" type="presParOf" srcId="{FB762174-09B1-D844-8460-D5904FB65FB7}" destId="{9BFBAB7E-13FB-714A-A31F-3042C813647F}" srcOrd="1" destOrd="0" presId="urn:microsoft.com/office/officeart/2009/3/layout/HorizontalOrganizationChart"/>
    <dgm:cxn modelId="{1C15C170-F640-DA47-8D21-FC06D07434BC}" type="presParOf" srcId="{6B3ECAB8-DD48-4A48-A542-756F7BFE5AAC}" destId="{4EA9781A-2DB8-7F4A-A2A5-C9362DF20BB8}" srcOrd="1" destOrd="0" presId="urn:microsoft.com/office/officeart/2009/3/layout/HorizontalOrganizationChart"/>
    <dgm:cxn modelId="{F09C1135-265E-3F45-BF36-340ECCC5F60A}" type="presParOf" srcId="{4EA9781A-2DB8-7F4A-A2A5-C9362DF20BB8}" destId="{C3E3BAFA-BA45-F140-9014-2DA698740ABE}" srcOrd="0" destOrd="0" presId="urn:microsoft.com/office/officeart/2009/3/layout/HorizontalOrganizationChart"/>
    <dgm:cxn modelId="{56F7A495-BEF4-B946-B0E6-CED16F049977}" type="presParOf" srcId="{4EA9781A-2DB8-7F4A-A2A5-C9362DF20BB8}" destId="{1BA5014E-B33D-B94E-8264-D6B1C8524960}" srcOrd="1" destOrd="0" presId="urn:microsoft.com/office/officeart/2009/3/layout/HorizontalOrganizationChart"/>
    <dgm:cxn modelId="{A739C4C6-0A3B-C148-9124-B4AA8B1037DB}" type="presParOf" srcId="{1BA5014E-B33D-B94E-8264-D6B1C8524960}" destId="{F3B38D0E-15E3-3548-8D42-52480D96F2FC}" srcOrd="0" destOrd="0" presId="urn:microsoft.com/office/officeart/2009/3/layout/HorizontalOrganizationChart"/>
    <dgm:cxn modelId="{E87AF01F-AD18-064B-BC40-8988FE5C8093}" type="presParOf" srcId="{F3B38D0E-15E3-3548-8D42-52480D96F2FC}" destId="{0FC7CF8A-FC7E-464A-9C85-60F7E5B97B4E}" srcOrd="0" destOrd="0" presId="urn:microsoft.com/office/officeart/2009/3/layout/HorizontalOrganizationChart"/>
    <dgm:cxn modelId="{EC6681D3-9267-F647-AF20-7C3E2E38ED1F}" type="presParOf" srcId="{F3B38D0E-15E3-3548-8D42-52480D96F2FC}" destId="{3063BAA5-8967-2F4B-ABD4-2A82EE1D8BAA}" srcOrd="1" destOrd="0" presId="urn:microsoft.com/office/officeart/2009/3/layout/HorizontalOrganizationChart"/>
    <dgm:cxn modelId="{5C29AA06-B73A-F148-B7BF-BBBBC3709A91}" type="presParOf" srcId="{1BA5014E-B33D-B94E-8264-D6B1C8524960}" destId="{9D73B3AA-E656-9D4E-8D0B-4AD3C696BB91}" srcOrd="1" destOrd="0" presId="urn:microsoft.com/office/officeart/2009/3/layout/HorizontalOrganizationChart"/>
    <dgm:cxn modelId="{28D3B53C-2DB1-314E-9535-29D6C86385BF}" type="presParOf" srcId="{9D73B3AA-E656-9D4E-8D0B-4AD3C696BB91}" destId="{C4BB0702-ABE8-FE48-AA5C-C6D9E4307D6B}" srcOrd="0" destOrd="0" presId="urn:microsoft.com/office/officeart/2009/3/layout/HorizontalOrganizationChart"/>
    <dgm:cxn modelId="{42E91C2A-AFDC-9C4B-8EB6-97030A2C2E7B}" type="presParOf" srcId="{9D73B3AA-E656-9D4E-8D0B-4AD3C696BB91}" destId="{93A21D09-8285-9F45-82C9-5BD2A9BFF5BC}" srcOrd="1" destOrd="0" presId="urn:microsoft.com/office/officeart/2009/3/layout/HorizontalOrganizationChart"/>
    <dgm:cxn modelId="{54BB9E3E-0D03-1F41-948A-26937550D859}" type="presParOf" srcId="{93A21D09-8285-9F45-82C9-5BD2A9BFF5BC}" destId="{0AC797E3-49DC-1544-BEB7-F1BE3BB147F3}" srcOrd="0" destOrd="0" presId="urn:microsoft.com/office/officeart/2009/3/layout/HorizontalOrganizationChart"/>
    <dgm:cxn modelId="{BF24A542-3466-8B4F-93F0-A4AD0E284DCD}" type="presParOf" srcId="{0AC797E3-49DC-1544-BEB7-F1BE3BB147F3}" destId="{517E183F-7D68-3B4F-AAEB-F28078E2372B}" srcOrd="0" destOrd="0" presId="urn:microsoft.com/office/officeart/2009/3/layout/HorizontalOrganizationChart"/>
    <dgm:cxn modelId="{4284F822-62FC-624F-B8D2-D9E2C51F84E5}" type="presParOf" srcId="{0AC797E3-49DC-1544-BEB7-F1BE3BB147F3}" destId="{EAA49AD3-CB80-604A-B39F-22F49B9ACE0C}" srcOrd="1" destOrd="0" presId="urn:microsoft.com/office/officeart/2009/3/layout/HorizontalOrganizationChart"/>
    <dgm:cxn modelId="{ED3689B4-B36E-A743-B4D5-CF184C630899}" type="presParOf" srcId="{93A21D09-8285-9F45-82C9-5BD2A9BFF5BC}" destId="{079B9E18-D81B-B145-B88B-9C415B198AE2}" srcOrd="1" destOrd="0" presId="urn:microsoft.com/office/officeart/2009/3/layout/HorizontalOrganizationChart"/>
    <dgm:cxn modelId="{1ECC1D53-EFDE-E842-B3C5-C1B80F04DB8D}" type="presParOf" srcId="{079B9E18-D81B-B145-B88B-9C415B198AE2}" destId="{574A32C1-E49F-2F49-AA70-AF61CC9D636B}" srcOrd="0" destOrd="0" presId="urn:microsoft.com/office/officeart/2009/3/layout/HorizontalOrganizationChart"/>
    <dgm:cxn modelId="{3C3C606A-F56A-0642-9863-E755BD8D8ACD}" type="presParOf" srcId="{079B9E18-D81B-B145-B88B-9C415B198AE2}" destId="{71E694E2-779C-2F41-B12D-BEB558A882B6}" srcOrd="1" destOrd="0" presId="urn:microsoft.com/office/officeart/2009/3/layout/HorizontalOrganizationChart"/>
    <dgm:cxn modelId="{578FE378-AFBE-7046-8A9E-C3D000DF9370}" type="presParOf" srcId="{71E694E2-779C-2F41-B12D-BEB558A882B6}" destId="{CAB1E1F0-0C2C-5845-AC83-E704B1EC1ABF}" srcOrd="0" destOrd="0" presId="urn:microsoft.com/office/officeart/2009/3/layout/HorizontalOrganizationChart"/>
    <dgm:cxn modelId="{F19E97CB-E82F-1442-BB60-0ECB44DD36E9}" type="presParOf" srcId="{CAB1E1F0-0C2C-5845-AC83-E704B1EC1ABF}" destId="{A153D4EF-B7AA-094B-9435-E48C35AF8F74}" srcOrd="0" destOrd="0" presId="urn:microsoft.com/office/officeart/2009/3/layout/HorizontalOrganizationChart"/>
    <dgm:cxn modelId="{E8573619-ACC7-844A-84EC-ECB3DC6F2AAE}" type="presParOf" srcId="{CAB1E1F0-0C2C-5845-AC83-E704B1EC1ABF}" destId="{038ADE1F-93DA-204E-ABDE-A445A6DC23AB}" srcOrd="1" destOrd="0" presId="urn:microsoft.com/office/officeart/2009/3/layout/HorizontalOrganizationChart"/>
    <dgm:cxn modelId="{B44A7A4E-FF7D-2B4A-94C9-C04AD6B54B72}" type="presParOf" srcId="{71E694E2-779C-2F41-B12D-BEB558A882B6}" destId="{C1FB6427-5BD5-6E4E-96F6-A0F066793EAA}" srcOrd="1" destOrd="0" presId="urn:microsoft.com/office/officeart/2009/3/layout/HorizontalOrganizationChart"/>
    <dgm:cxn modelId="{0C2904E3-4395-1943-A35B-8A6EE2F7975A}" type="presParOf" srcId="{71E694E2-779C-2F41-B12D-BEB558A882B6}" destId="{0BE5FBC0-34A3-9740-ACDD-ADE9DB119E53}" srcOrd="2" destOrd="0" presId="urn:microsoft.com/office/officeart/2009/3/layout/HorizontalOrganizationChart"/>
    <dgm:cxn modelId="{7F537B15-E46C-6E4B-BC1D-9CA3C6D947AB}" type="presParOf" srcId="{079B9E18-D81B-B145-B88B-9C415B198AE2}" destId="{B2ED4FD7-1331-F14F-9C02-D9EF0BCC90A2}" srcOrd="2" destOrd="0" presId="urn:microsoft.com/office/officeart/2009/3/layout/HorizontalOrganizationChart"/>
    <dgm:cxn modelId="{414DBBC9-F454-F24E-83F0-B652F2E08DD2}" type="presParOf" srcId="{079B9E18-D81B-B145-B88B-9C415B198AE2}" destId="{DDD822EE-ECBB-C64F-9F6A-1860FBFD6C8A}" srcOrd="3" destOrd="0" presId="urn:microsoft.com/office/officeart/2009/3/layout/HorizontalOrganizationChart"/>
    <dgm:cxn modelId="{72D45241-4104-BF4C-A396-FFE3C62EAAD0}" type="presParOf" srcId="{DDD822EE-ECBB-C64F-9F6A-1860FBFD6C8A}" destId="{A3CB3B05-7A48-AF4F-923C-B2A64F7BB4B0}" srcOrd="0" destOrd="0" presId="urn:microsoft.com/office/officeart/2009/3/layout/HorizontalOrganizationChart"/>
    <dgm:cxn modelId="{F148BAEF-7AD5-F946-A87B-3E158295BBC2}" type="presParOf" srcId="{A3CB3B05-7A48-AF4F-923C-B2A64F7BB4B0}" destId="{739755EE-93B1-DF43-B2CF-917CA78764DA}" srcOrd="0" destOrd="0" presId="urn:microsoft.com/office/officeart/2009/3/layout/HorizontalOrganizationChart"/>
    <dgm:cxn modelId="{163F390C-4E86-4547-9A2F-0F37D859466C}" type="presParOf" srcId="{A3CB3B05-7A48-AF4F-923C-B2A64F7BB4B0}" destId="{57130C7C-4928-5448-9235-6C3A3A3D5632}" srcOrd="1" destOrd="0" presId="urn:microsoft.com/office/officeart/2009/3/layout/HorizontalOrganizationChart"/>
    <dgm:cxn modelId="{AF037955-41CA-0A43-9BB6-4ECC7C7CD9E5}" type="presParOf" srcId="{DDD822EE-ECBB-C64F-9F6A-1860FBFD6C8A}" destId="{5AD9B229-DBA1-4A44-89C2-16F77D6ABF2F}" srcOrd="1" destOrd="0" presId="urn:microsoft.com/office/officeart/2009/3/layout/HorizontalOrganizationChart"/>
    <dgm:cxn modelId="{99D9C754-8F2E-C848-80E9-1211DCB67347}" type="presParOf" srcId="{DDD822EE-ECBB-C64F-9F6A-1860FBFD6C8A}" destId="{2581381A-354A-F243-A3AB-B6B0D57F8FEE}" srcOrd="2" destOrd="0" presId="urn:microsoft.com/office/officeart/2009/3/layout/HorizontalOrganizationChart"/>
    <dgm:cxn modelId="{9E16A2C8-20E5-DF4C-99FD-A94D97D8A514}" type="presParOf" srcId="{079B9E18-D81B-B145-B88B-9C415B198AE2}" destId="{ECC5B003-16EC-C147-B1F0-350FBE1E8CB7}" srcOrd="4" destOrd="0" presId="urn:microsoft.com/office/officeart/2009/3/layout/HorizontalOrganizationChart"/>
    <dgm:cxn modelId="{15B45719-EFFA-AB43-9F66-3D8733DA6322}" type="presParOf" srcId="{079B9E18-D81B-B145-B88B-9C415B198AE2}" destId="{A0F7E055-BC26-4647-A5D4-A8A1C8F326AD}" srcOrd="5" destOrd="0" presId="urn:microsoft.com/office/officeart/2009/3/layout/HorizontalOrganizationChart"/>
    <dgm:cxn modelId="{42DA0BD5-0B19-A44A-AC33-EF41203DC5E2}" type="presParOf" srcId="{A0F7E055-BC26-4647-A5D4-A8A1C8F326AD}" destId="{F10298B9-7C41-8E47-B8E3-A4DD93F0824C}" srcOrd="0" destOrd="0" presId="urn:microsoft.com/office/officeart/2009/3/layout/HorizontalOrganizationChart"/>
    <dgm:cxn modelId="{7C0D1D11-D42E-6D45-820D-AD4BA520F259}" type="presParOf" srcId="{F10298B9-7C41-8E47-B8E3-A4DD93F0824C}" destId="{C4FE1EF1-6555-5042-840C-FB78CCD3539C}" srcOrd="0" destOrd="0" presId="urn:microsoft.com/office/officeart/2009/3/layout/HorizontalOrganizationChart"/>
    <dgm:cxn modelId="{BDF1DCF2-EC6B-E24F-8AF7-B2A13AFF5FE5}" type="presParOf" srcId="{F10298B9-7C41-8E47-B8E3-A4DD93F0824C}" destId="{79A79903-6AFB-9F49-AA47-B125C92B68F6}" srcOrd="1" destOrd="0" presId="urn:microsoft.com/office/officeart/2009/3/layout/HorizontalOrganizationChart"/>
    <dgm:cxn modelId="{8DC229E6-5AB2-BF44-B726-3E47547D4275}" type="presParOf" srcId="{A0F7E055-BC26-4647-A5D4-A8A1C8F326AD}" destId="{5A1D8274-4C42-F741-B181-905A12AAA57B}" srcOrd="1" destOrd="0" presId="urn:microsoft.com/office/officeart/2009/3/layout/HorizontalOrganizationChart"/>
    <dgm:cxn modelId="{B43F2368-8729-8942-B17D-016EAD19240F}" type="presParOf" srcId="{A0F7E055-BC26-4647-A5D4-A8A1C8F326AD}" destId="{AC1524FC-26C2-2C46-A73E-694AA29547A0}" srcOrd="2" destOrd="0" presId="urn:microsoft.com/office/officeart/2009/3/layout/HorizontalOrganizationChart"/>
    <dgm:cxn modelId="{3869D7A9-1D9B-184C-9415-FCF75B9D4897}" type="presParOf" srcId="{079B9E18-D81B-B145-B88B-9C415B198AE2}" destId="{40A1173C-87B2-0A46-953E-BD9965641FF2}" srcOrd="6" destOrd="0" presId="urn:microsoft.com/office/officeart/2009/3/layout/HorizontalOrganizationChart"/>
    <dgm:cxn modelId="{DB821CDA-7BE2-604C-85B5-37A72A136E40}" type="presParOf" srcId="{079B9E18-D81B-B145-B88B-9C415B198AE2}" destId="{F30AA3C8-41DC-AC45-BCFF-6EF0D4B1A181}" srcOrd="7" destOrd="0" presId="urn:microsoft.com/office/officeart/2009/3/layout/HorizontalOrganizationChart"/>
    <dgm:cxn modelId="{48B7914A-ACF1-424E-BE94-0C5F97353E89}" type="presParOf" srcId="{F30AA3C8-41DC-AC45-BCFF-6EF0D4B1A181}" destId="{F01C6BD4-5739-A14F-BDC1-A4E5879FEB0E}" srcOrd="0" destOrd="0" presId="urn:microsoft.com/office/officeart/2009/3/layout/HorizontalOrganizationChart"/>
    <dgm:cxn modelId="{15B18059-FDD5-B34B-8679-E6A16D1FCD26}" type="presParOf" srcId="{F01C6BD4-5739-A14F-BDC1-A4E5879FEB0E}" destId="{87FB897D-5750-8B4C-B3D8-10FEC336982F}" srcOrd="0" destOrd="0" presId="urn:microsoft.com/office/officeart/2009/3/layout/HorizontalOrganizationChart"/>
    <dgm:cxn modelId="{644050E3-543D-5441-81E3-1A49A9CE4B81}" type="presParOf" srcId="{F01C6BD4-5739-A14F-BDC1-A4E5879FEB0E}" destId="{72D46638-3F14-EB4D-8D04-39CAE54797EF}" srcOrd="1" destOrd="0" presId="urn:microsoft.com/office/officeart/2009/3/layout/HorizontalOrganizationChart"/>
    <dgm:cxn modelId="{432CF811-69FA-DB43-BB18-F7CE8DC68892}" type="presParOf" srcId="{F30AA3C8-41DC-AC45-BCFF-6EF0D4B1A181}" destId="{E433F0CC-5405-A94A-B3FC-924DB7F606D0}" srcOrd="1" destOrd="0" presId="urn:microsoft.com/office/officeart/2009/3/layout/HorizontalOrganizationChart"/>
    <dgm:cxn modelId="{31B41A5E-2580-6B4E-AA68-27B86CABE441}" type="presParOf" srcId="{F30AA3C8-41DC-AC45-BCFF-6EF0D4B1A181}" destId="{8ADA720E-E7CE-6545-ABFA-B8A511F6D19E}" srcOrd="2" destOrd="0" presId="urn:microsoft.com/office/officeart/2009/3/layout/HorizontalOrganizationChart"/>
    <dgm:cxn modelId="{F28CE1BD-20CA-6D49-9C3D-7D78E02292A1}" type="presParOf" srcId="{079B9E18-D81B-B145-B88B-9C415B198AE2}" destId="{5B79A19C-F633-2A49-93EF-F5F8B3BF0B96}" srcOrd="8" destOrd="0" presId="urn:microsoft.com/office/officeart/2009/3/layout/HorizontalOrganizationChart"/>
    <dgm:cxn modelId="{B06C110D-487B-9B4D-9264-BCF381A6E5BA}" type="presParOf" srcId="{079B9E18-D81B-B145-B88B-9C415B198AE2}" destId="{2D6AF6B8-6ACD-B74A-9773-F4E59C64D549}" srcOrd="9" destOrd="0" presId="urn:microsoft.com/office/officeart/2009/3/layout/HorizontalOrganizationChart"/>
    <dgm:cxn modelId="{9AA6F226-4352-F74C-8836-ECD37AD402D5}" type="presParOf" srcId="{2D6AF6B8-6ACD-B74A-9773-F4E59C64D549}" destId="{0442F88C-088A-5345-889E-247217C7E842}" srcOrd="0" destOrd="0" presId="urn:microsoft.com/office/officeart/2009/3/layout/HorizontalOrganizationChart"/>
    <dgm:cxn modelId="{72BCDF56-E7E7-0346-B178-E4912EA3AC54}" type="presParOf" srcId="{0442F88C-088A-5345-889E-247217C7E842}" destId="{C833EE2F-0930-2E49-9CFA-B5F2B4F4B145}" srcOrd="0" destOrd="0" presId="urn:microsoft.com/office/officeart/2009/3/layout/HorizontalOrganizationChart"/>
    <dgm:cxn modelId="{AFC07992-CE0B-8245-A52E-B293BD7A7E4C}" type="presParOf" srcId="{0442F88C-088A-5345-889E-247217C7E842}" destId="{123CE038-AD3E-F742-8AC7-D6E51499CDD8}" srcOrd="1" destOrd="0" presId="urn:microsoft.com/office/officeart/2009/3/layout/HorizontalOrganizationChart"/>
    <dgm:cxn modelId="{826A8B89-1172-B640-8854-1D4248C9142F}" type="presParOf" srcId="{2D6AF6B8-6ACD-B74A-9773-F4E59C64D549}" destId="{4F61706F-4754-C04F-963C-4C75B1881C13}" srcOrd="1" destOrd="0" presId="urn:microsoft.com/office/officeart/2009/3/layout/HorizontalOrganizationChart"/>
    <dgm:cxn modelId="{CF972E08-E5AD-5440-90B1-855248C2506F}" type="presParOf" srcId="{2D6AF6B8-6ACD-B74A-9773-F4E59C64D549}" destId="{D56BC0EF-C51D-BE4A-8CF3-130001D97D40}" srcOrd="2" destOrd="0" presId="urn:microsoft.com/office/officeart/2009/3/layout/HorizontalOrganizationChart"/>
    <dgm:cxn modelId="{38CACDE2-6BED-DB4E-974C-80DEC49C938B}" type="presParOf" srcId="{93A21D09-8285-9F45-82C9-5BD2A9BFF5BC}" destId="{FEB9AE4B-55D6-E34D-B998-A590A57BC517}" srcOrd="2" destOrd="0" presId="urn:microsoft.com/office/officeart/2009/3/layout/HorizontalOrganizationChart"/>
    <dgm:cxn modelId="{D8542D84-F7C4-F249-A016-929275D04F27}" type="presParOf" srcId="{1BA5014E-B33D-B94E-8264-D6B1C8524960}" destId="{1D0B18D4-5D25-304B-832C-2DBED08E04AE}" srcOrd="2" destOrd="0" presId="urn:microsoft.com/office/officeart/2009/3/layout/HorizontalOrganizationChart"/>
    <dgm:cxn modelId="{0CB8D424-143C-B941-97C7-D00FC57EC91E}" type="presParOf" srcId="{6B3ECAB8-DD48-4A48-A542-756F7BFE5AAC}" destId="{39C532BD-EC64-BE4E-8C38-FC07D8E1E08D}" srcOrd="2" destOrd="0" presId="urn:microsoft.com/office/officeart/2009/3/layout/HorizontalOrganizationChart"/>
    <dgm:cxn modelId="{A62414AF-849C-3049-BCFB-300352990B14}" type="presParOf" srcId="{EE19AA3A-8288-0146-8883-F1B007A38B19}" destId="{F099B923-489B-B646-8D60-0EA9BA3FB5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3FA2E-F7F4-4693-A60E-27E79B5E76B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EB6FF6A-E0BD-477A-B099-5B9FDDF79286}">
      <dgm:prSet/>
      <dgm:spPr/>
      <dgm:t>
        <a:bodyPr/>
        <a:lstStyle/>
        <a:p>
          <a:r>
            <a:rPr lang="en-US" dirty="0">
              <a:latin typeface="Calisto MT"/>
            </a:rPr>
            <a:t>The average pairwise differences between all possible pairs of individuals within the population.​</a:t>
          </a:r>
        </a:p>
      </dgm:t>
    </dgm:pt>
    <dgm:pt modelId="{DE7F651C-D511-47B5-BDF4-B0E886FF6AC9}" type="parTrans" cxnId="{4147B0D3-B82C-4FAD-8CD8-917ECA7485F7}">
      <dgm:prSet/>
      <dgm:spPr/>
      <dgm:t>
        <a:bodyPr/>
        <a:lstStyle/>
        <a:p>
          <a:endParaRPr lang="en-US"/>
        </a:p>
      </dgm:t>
    </dgm:pt>
    <dgm:pt modelId="{6E081479-43A8-45AE-8CED-AC1A2F0B7770}" type="sibTrans" cxnId="{4147B0D3-B82C-4FAD-8CD8-917ECA7485F7}">
      <dgm:prSet/>
      <dgm:spPr/>
      <dgm:t>
        <a:bodyPr/>
        <a:lstStyle/>
        <a:p>
          <a:endParaRPr lang="en-US"/>
        </a:p>
      </dgm:t>
    </dgm:pt>
    <dgm:pt modelId="{6B8F7B88-E8E7-4766-BDA9-117383AB0042}">
      <dgm:prSet/>
      <dgm:spPr/>
      <dgm:t>
        <a:bodyPr/>
        <a:lstStyle/>
        <a:p>
          <a:r>
            <a:rPr lang="en-US" dirty="0">
              <a:latin typeface="Calisto MT"/>
            </a:rPr>
            <a:t>Accurately estimated even with small population sizes.​</a:t>
          </a:r>
        </a:p>
      </dgm:t>
    </dgm:pt>
    <dgm:pt modelId="{14BBB14D-3E6D-4AD5-852C-3AB2FA57467D}" type="parTrans" cxnId="{1B4C03D2-4A0F-4AA4-AD2B-DCAE1CC290A6}">
      <dgm:prSet/>
      <dgm:spPr/>
      <dgm:t>
        <a:bodyPr/>
        <a:lstStyle/>
        <a:p>
          <a:endParaRPr lang="en-US"/>
        </a:p>
      </dgm:t>
    </dgm:pt>
    <dgm:pt modelId="{7365EDB5-1C7A-43E6-9CF3-16080D984300}" type="sibTrans" cxnId="{1B4C03D2-4A0F-4AA4-AD2B-DCAE1CC290A6}">
      <dgm:prSet/>
      <dgm:spPr/>
      <dgm:t>
        <a:bodyPr/>
        <a:lstStyle/>
        <a:p>
          <a:endParaRPr lang="en-US"/>
        </a:p>
      </dgm:t>
    </dgm:pt>
    <dgm:pt modelId="{8A7ECFA2-1D82-4695-9B23-0D3AC0212289}">
      <dgm:prSet/>
      <dgm:spPr/>
      <dgm:t>
        <a:bodyPr/>
        <a:lstStyle/>
        <a:p>
          <a:r>
            <a:rPr lang="en-US" dirty="0">
              <a:latin typeface="Calisto MT"/>
            </a:rPr>
            <a:t>Often used in population genomics.</a:t>
          </a:r>
        </a:p>
      </dgm:t>
    </dgm:pt>
    <dgm:pt modelId="{7367D7BA-6693-4B22-BB48-F68C64AF9FC9}" type="parTrans" cxnId="{3DC905DE-84BF-4E8B-8B48-4B1346D3F0AD}">
      <dgm:prSet/>
      <dgm:spPr/>
      <dgm:t>
        <a:bodyPr/>
        <a:lstStyle/>
        <a:p>
          <a:endParaRPr lang="en-US"/>
        </a:p>
      </dgm:t>
    </dgm:pt>
    <dgm:pt modelId="{67330B56-2E74-4EFF-B39C-25BEF07B027D}" type="sibTrans" cxnId="{3DC905DE-84BF-4E8B-8B48-4B1346D3F0AD}">
      <dgm:prSet/>
      <dgm:spPr/>
      <dgm:t>
        <a:bodyPr/>
        <a:lstStyle/>
        <a:p>
          <a:endParaRPr lang="en-US"/>
        </a:p>
      </dgm:t>
    </dgm:pt>
    <dgm:pt modelId="{1606830F-7EA2-D140-B043-731EE54E3402}" type="pres">
      <dgm:prSet presAssocID="{01E3FA2E-F7F4-4693-A60E-27E79B5E7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BF32A1-8F78-F949-B622-175B9C0F06BB}" type="pres">
      <dgm:prSet presAssocID="{6EB6FF6A-E0BD-477A-B099-5B9FDDF79286}" presName="hierRoot1" presStyleCnt="0"/>
      <dgm:spPr/>
    </dgm:pt>
    <dgm:pt modelId="{C232BC33-82FF-3245-8B61-A8623AA6D4AD}" type="pres">
      <dgm:prSet presAssocID="{6EB6FF6A-E0BD-477A-B099-5B9FDDF79286}" presName="composite" presStyleCnt="0"/>
      <dgm:spPr/>
    </dgm:pt>
    <dgm:pt modelId="{93377251-C345-C648-A270-57E45B5D7D75}" type="pres">
      <dgm:prSet presAssocID="{6EB6FF6A-E0BD-477A-B099-5B9FDDF79286}" presName="background" presStyleLbl="node0" presStyleIdx="0" presStyleCnt="3"/>
      <dgm:spPr/>
    </dgm:pt>
    <dgm:pt modelId="{5DA29C04-941B-7549-A5BD-B17C7CC2F434}" type="pres">
      <dgm:prSet presAssocID="{6EB6FF6A-E0BD-477A-B099-5B9FDDF79286}" presName="text" presStyleLbl="fgAcc0" presStyleIdx="0" presStyleCnt="3">
        <dgm:presLayoutVars>
          <dgm:chPref val="3"/>
        </dgm:presLayoutVars>
      </dgm:prSet>
      <dgm:spPr/>
    </dgm:pt>
    <dgm:pt modelId="{CC9E54AF-1620-0B49-8610-63D1B26E4BFC}" type="pres">
      <dgm:prSet presAssocID="{6EB6FF6A-E0BD-477A-B099-5B9FDDF79286}" presName="hierChild2" presStyleCnt="0"/>
      <dgm:spPr/>
    </dgm:pt>
    <dgm:pt modelId="{EA0D084E-B741-684F-95DA-90CAAEC9555C}" type="pres">
      <dgm:prSet presAssocID="{6B8F7B88-E8E7-4766-BDA9-117383AB0042}" presName="hierRoot1" presStyleCnt="0"/>
      <dgm:spPr/>
    </dgm:pt>
    <dgm:pt modelId="{29EC9238-E9BE-AC41-98DE-C3F1F37A9591}" type="pres">
      <dgm:prSet presAssocID="{6B8F7B88-E8E7-4766-BDA9-117383AB0042}" presName="composite" presStyleCnt="0"/>
      <dgm:spPr/>
    </dgm:pt>
    <dgm:pt modelId="{C0CAF657-5647-1C4D-AAC7-6DEBD1B3EF22}" type="pres">
      <dgm:prSet presAssocID="{6B8F7B88-E8E7-4766-BDA9-117383AB0042}" presName="background" presStyleLbl="node0" presStyleIdx="1" presStyleCnt="3"/>
      <dgm:spPr/>
    </dgm:pt>
    <dgm:pt modelId="{B9BF676B-B9FA-8F43-9E7D-8D8355CE0DC7}" type="pres">
      <dgm:prSet presAssocID="{6B8F7B88-E8E7-4766-BDA9-117383AB0042}" presName="text" presStyleLbl="fgAcc0" presStyleIdx="1" presStyleCnt="3">
        <dgm:presLayoutVars>
          <dgm:chPref val="3"/>
        </dgm:presLayoutVars>
      </dgm:prSet>
      <dgm:spPr/>
    </dgm:pt>
    <dgm:pt modelId="{942FC1CD-AC04-6942-8982-E09E9515BB11}" type="pres">
      <dgm:prSet presAssocID="{6B8F7B88-E8E7-4766-BDA9-117383AB0042}" presName="hierChild2" presStyleCnt="0"/>
      <dgm:spPr/>
    </dgm:pt>
    <dgm:pt modelId="{A8A17518-6E3C-5044-B378-B882669E36BB}" type="pres">
      <dgm:prSet presAssocID="{8A7ECFA2-1D82-4695-9B23-0D3AC0212289}" presName="hierRoot1" presStyleCnt="0"/>
      <dgm:spPr/>
    </dgm:pt>
    <dgm:pt modelId="{81CFA5A2-26A3-4543-ACF6-D87384DBEE94}" type="pres">
      <dgm:prSet presAssocID="{8A7ECFA2-1D82-4695-9B23-0D3AC0212289}" presName="composite" presStyleCnt="0"/>
      <dgm:spPr/>
    </dgm:pt>
    <dgm:pt modelId="{43EA1C6D-1049-084C-83FA-8E23486AD22D}" type="pres">
      <dgm:prSet presAssocID="{8A7ECFA2-1D82-4695-9B23-0D3AC0212289}" presName="background" presStyleLbl="node0" presStyleIdx="2" presStyleCnt="3"/>
      <dgm:spPr/>
    </dgm:pt>
    <dgm:pt modelId="{2E002DD2-011E-004A-BBAF-E0EE3E7347F0}" type="pres">
      <dgm:prSet presAssocID="{8A7ECFA2-1D82-4695-9B23-0D3AC0212289}" presName="text" presStyleLbl="fgAcc0" presStyleIdx="2" presStyleCnt="3">
        <dgm:presLayoutVars>
          <dgm:chPref val="3"/>
        </dgm:presLayoutVars>
      </dgm:prSet>
      <dgm:spPr/>
    </dgm:pt>
    <dgm:pt modelId="{28568503-5A13-254C-AE59-B35AD4BBCAC2}" type="pres">
      <dgm:prSet presAssocID="{8A7ECFA2-1D82-4695-9B23-0D3AC0212289}" presName="hierChild2" presStyleCnt="0"/>
      <dgm:spPr/>
    </dgm:pt>
  </dgm:ptLst>
  <dgm:cxnLst>
    <dgm:cxn modelId="{DA5B7400-1AF4-5B40-9563-C6F87E403D2C}" type="presOf" srcId="{8A7ECFA2-1D82-4695-9B23-0D3AC0212289}" destId="{2E002DD2-011E-004A-BBAF-E0EE3E7347F0}" srcOrd="0" destOrd="0" presId="urn:microsoft.com/office/officeart/2005/8/layout/hierarchy1"/>
    <dgm:cxn modelId="{3B770533-6A07-4A4C-B0BA-ED50BD01FCA7}" type="presOf" srcId="{6EB6FF6A-E0BD-477A-B099-5B9FDDF79286}" destId="{5DA29C04-941B-7549-A5BD-B17C7CC2F434}" srcOrd="0" destOrd="0" presId="urn:microsoft.com/office/officeart/2005/8/layout/hierarchy1"/>
    <dgm:cxn modelId="{45BF1140-2222-604E-BC95-5528DE84DF65}" type="presOf" srcId="{6B8F7B88-E8E7-4766-BDA9-117383AB0042}" destId="{B9BF676B-B9FA-8F43-9E7D-8D8355CE0DC7}" srcOrd="0" destOrd="0" presId="urn:microsoft.com/office/officeart/2005/8/layout/hierarchy1"/>
    <dgm:cxn modelId="{CC125A57-D59B-5D4B-ACD8-2D4EB95858A8}" type="presOf" srcId="{01E3FA2E-F7F4-4693-A60E-27E79B5E76B5}" destId="{1606830F-7EA2-D140-B043-731EE54E3402}" srcOrd="0" destOrd="0" presId="urn:microsoft.com/office/officeart/2005/8/layout/hierarchy1"/>
    <dgm:cxn modelId="{1B4C03D2-4A0F-4AA4-AD2B-DCAE1CC290A6}" srcId="{01E3FA2E-F7F4-4693-A60E-27E79B5E76B5}" destId="{6B8F7B88-E8E7-4766-BDA9-117383AB0042}" srcOrd="1" destOrd="0" parTransId="{14BBB14D-3E6D-4AD5-852C-3AB2FA57467D}" sibTransId="{7365EDB5-1C7A-43E6-9CF3-16080D984300}"/>
    <dgm:cxn modelId="{4147B0D3-B82C-4FAD-8CD8-917ECA7485F7}" srcId="{01E3FA2E-F7F4-4693-A60E-27E79B5E76B5}" destId="{6EB6FF6A-E0BD-477A-B099-5B9FDDF79286}" srcOrd="0" destOrd="0" parTransId="{DE7F651C-D511-47B5-BDF4-B0E886FF6AC9}" sibTransId="{6E081479-43A8-45AE-8CED-AC1A2F0B7770}"/>
    <dgm:cxn modelId="{3DC905DE-84BF-4E8B-8B48-4B1346D3F0AD}" srcId="{01E3FA2E-F7F4-4693-A60E-27E79B5E76B5}" destId="{8A7ECFA2-1D82-4695-9B23-0D3AC0212289}" srcOrd="2" destOrd="0" parTransId="{7367D7BA-6693-4B22-BB48-F68C64AF9FC9}" sibTransId="{67330B56-2E74-4EFF-B39C-25BEF07B027D}"/>
    <dgm:cxn modelId="{B740836B-2208-AA41-8E25-6B49D4C1CEEF}" type="presParOf" srcId="{1606830F-7EA2-D140-B043-731EE54E3402}" destId="{B1BF32A1-8F78-F949-B622-175B9C0F06BB}" srcOrd="0" destOrd="0" presId="urn:microsoft.com/office/officeart/2005/8/layout/hierarchy1"/>
    <dgm:cxn modelId="{13C551D3-6D8C-914A-9F9A-01B03A15EF2D}" type="presParOf" srcId="{B1BF32A1-8F78-F949-B622-175B9C0F06BB}" destId="{C232BC33-82FF-3245-8B61-A8623AA6D4AD}" srcOrd="0" destOrd="0" presId="urn:microsoft.com/office/officeart/2005/8/layout/hierarchy1"/>
    <dgm:cxn modelId="{BA045BF9-4F4F-484F-8204-DA6EE2AE39B4}" type="presParOf" srcId="{C232BC33-82FF-3245-8B61-A8623AA6D4AD}" destId="{93377251-C345-C648-A270-57E45B5D7D75}" srcOrd="0" destOrd="0" presId="urn:microsoft.com/office/officeart/2005/8/layout/hierarchy1"/>
    <dgm:cxn modelId="{70865C93-74DC-3044-993A-CA91200FE503}" type="presParOf" srcId="{C232BC33-82FF-3245-8B61-A8623AA6D4AD}" destId="{5DA29C04-941B-7549-A5BD-B17C7CC2F434}" srcOrd="1" destOrd="0" presId="urn:microsoft.com/office/officeart/2005/8/layout/hierarchy1"/>
    <dgm:cxn modelId="{28321FAA-CA11-6047-8729-C73F46E59FFB}" type="presParOf" srcId="{B1BF32A1-8F78-F949-B622-175B9C0F06BB}" destId="{CC9E54AF-1620-0B49-8610-63D1B26E4BFC}" srcOrd="1" destOrd="0" presId="urn:microsoft.com/office/officeart/2005/8/layout/hierarchy1"/>
    <dgm:cxn modelId="{9094DCB7-9E74-0241-8093-0535BC853DF8}" type="presParOf" srcId="{1606830F-7EA2-D140-B043-731EE54E3402}" destId="{EA0D084E-B741-684F-95DA-90CAAEC9555C}" srcOrd="1" destOrd="0" presId="urn:microsoft.com/office/officeart/2005/8/layout/hierarchy1"/>
    <dgm:cxn modelId="{586E56FD-ECFB-7D49-8ABC-645BB201224E}" type="presParOf" srcId="{EA0D084E-B741-684F-95DA-90CAAEC9555C}" destId="{29EC9238-E9BE-AC41-98DE-C3F1F37A9591}" srcOrd="0" destOrd="0" presId="urn:microsoft.com/office/officeart/2005/8/layout/hierarchy1"/>
    <dgm:cxn modelId="{3102C238-C715-9D45-99FB-0C3CAE7317CF}" type="presParOf" srcId="{29EC9238-E9BE-AC41-98DE-C3F1F37A9591}" destId="{C0CAF657-5647-1C4D-AAC7-6DEBD1B3EF22}" srcOrd="0" destOrd="0" presId="urn:microsoft.com/office/officeart/2005/8/layout/hierarchy1"/>
    <dgm:cxn modelId="{C9EE39DE-0E94-E747-A55A-E1771A96B8DD}" type="presParOf" srcId="{29EC9238-E9BE-AC41-98DE-C3F1F37A9591}" destId="{B9BF676B-B9FA-8F43-9E7D-8D8355CE0DC7}" srcOrd="1" destOrd="0" presId="urn:microsoft.com/office/officeart/2005/8/layout/hierarchy1"/>
    <dgm:cxn modelId="{6F1457DB-3E32-604F-9F6D-A7539900CAED}" type="presParOf" srcId="{EA0D084E-B741-684F-95DA-90CAAEC9555C}" destId="{942FC1CD-AC04-6942-8982-E09E9515BB11}" srcOrd="1" destOrd="0" presId="urn:microsoft.com/office/officeart/2005/8/layout/hierarchy1"/>
    <dgm:cxn modelId="{11ABAE49-3B72-D547-AF83-C5A5AE7E062D}" type="presParOf" srcId="{1606830F-7EA2-D140-B043-731EE54E3402}" destId="{A8A17518-6E3C-5044-B378-B882669E36BB}" srcOrd="2" destOrd="0" presId="urn:microsoft.com/office/officeart/2005/8/layout/hierarchy1"/>
    <dgm:cxn modelId="{5965D951-976B-A645-BF56-3239B6AC6514}" type="presParOf" srcId="{A8A17518-6E3C-5044-B378-B882669E36BB}" destId="{81CFA5A2-26A3-4543-ACF6-D87384DBEE94}" srcOrd="0" destOrd="0" presId="urn:microsoft.com/office/officeart/2005/8/layout/hierarchy1"/>
    <dgm:cxn modelId="{32A3935D-7CBB-1D44-8434-660B7B6409DE}" type="presParOf" srcId="{81CFA5A2-26A3-4543-ACF6-D87384DBEE94}" destId="{43EA1C6D-1049-084C-83FA-8E23486AD22D}" srcOrd="0" destOrd="0" presId="urn:microsoft.com/office/officeart/2005/8/layout/hierarchy1"/>
    <dgm:cxn modelId="{68DFF6A0-8063-0342-8DDE-B987956FC228}" type="presParOf" srcId="{81CFA5A2-26A3-4543-ACF6-D87384DBEE94}" destId="{2E002DD2-011E-004A-BBAF-E0EE3E7347F0}" srcOrd="1" destOrd="0" presId="urn:microsoft.com/office/officeart/2005/8/layout/hierarchy1"/>
    <dgm:cxn modelId="{495B8219-DA35-D141-BD51-B0D04C0C999E}" type="presParOf" srcId="{A8A17518-6E3C-5044-B378-B882669E36BB}" destId="{28568503-5A13-254C-AE59-B35AD4BBC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C5F031-6ABF-7641-8819-73CF228F20FF}" type="doc">
      <dgm:prSet loTypeId="urn:microsoft.com/office/officeart/2005/8/layout/hierarchy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A32060C7-C8BC-3240-83A3-3F246C0AA63D}">
      <dgm:prSet custT="1"/>
      <dgm:spPr/>
      <dgm:t>
        <a:bodyPr/>
        <a:lstStyle/>
        <a:p>
          <a:r>
            <a:rPr lang="en-US" sz="2000" dirty="0">
              <a:latin typeface="Calisto MT"/>
            </a:rPr>
            <a:t>The frequency of homozygous haplotypes within the population, whether this is homozygous for the reference or alternate allele.​</a:t>
          </a:r>
          <a:endParaRPr lang="en-GB" sz="2000" dirty="0">
            <a:latin typeface="Calisto MT"/>
          </a:endParaRPr>
        </a:p>
      </dgm:t>
    </dgm:pt>
    <dgm:pt modelId="{9859C01C-0BA3-C244-AFF9-1AE4D51D6F31}" type="parTrans" cxnId="{700FC821-3F33-A84D-8CCC-319F17D833BC}">
      <dgm:prSet/>
      <dgm:spPr/>
      <dgm:t>
        <a:bodyPr/>
        <a:lstStyle/>
        <a:p>
          <a:endParaRPr lang="en-GB"/>
        </a:p>
      </dgm:t>
    </dgm:pt>
    <dgm:pt modelId="{66D35703-57D9-E84E-8E8A-B5F671ADB466}" type="sibTrans" cxnId="{700FC821-3F33-A84D-8CCC-319F17D833BC}">
      <dgm:prSet/>
      <dgm:spPr/>
      <dgm:t>
        <a:bodyPr/>
        <a:lstStyle/>
        <a:p>
          <a:endParaRPr lang="en-GB"/>
        </a:p>
      </dgm:t>
    </dgm:pt>
    <dgm:pt modelId="{C6E562D4-18C4-4941-A92E-9E8774849163}">
      <dgm:prSet custT="1"/>
      <dgm:spPr/>
      <dgm:t>
        <a:bodyPr/>
        <a:lstStyle/>
        <a:p>
          <a:r>
            <a:rPr lang="en-US" sz="2000" dirty="0">
              <a:latin typeface="Calisto MT"/>
            </a:rPr>
            <a:t>Easy interpretation of results.​</a:t>
          </a:r>
          <a:endParaRPr lang="en-GB" sz="2000" dirty="0">
            <a:latin typeface="Calisto MT"/>
          </a:endParaRPr>
        </a:p>
      </dgm:t>
    </dgm:pt>
    <dgm:pt modelId="{5ACE97B4-2243-BE41-A034-09114B0BDB90}" type="parTrans" cxnId="{82B09389-385C-9D42-BAC9-FFB833C842A1}">
      <dgm:prSet/>
      <dgm:spPr/>
      <dgm:t>
        <a:bodyPr/>
        <a:lstStyle/>
        <a:p>
          <a:endParaRPr lang="en-GB"/>
        </a:p>
      </dgm:t>
    </dgm:pt>
    <dgm:pt modelId="{5D45E974-0FA6-CE46-AEEC-9EC8768EFF33}" type="sibTrans" cxnId="{82B09389-385C-9D42-BAC9-FFB833C842A1}">
      <dgm:prSet/>
      <dgm:spPr/>
      <dgm:t>
        <a:bodyPr/>
        <a:lstStyle/>
        <a:p>
          <a:endParaRPr lang="en-GB"/>
        </a:p>
      </dgm:t>
    </dgm:pt>
    <dgm:pt modelId="{7AAAA9DC-FE72-C147-AA7A-6476E5E8201B}">
      <dgm:prSet custT="1"/>
      <dgm:spPr/>
      <dgm:t>
        <a:bodyPr/>
        <a:lstStyle/>
        <a:p>
          <a:r>
            <a:rPr lang="en-US" sz="2000" dirty="0">
              <a:latin typeface="Calisto MT"/>
            </a:rPr>
            <a:t>Calculated from phased genotype data</a:t>
          </a:r>
          <a:endParaRPr lang="en-GB" sz="2000" dirty="0">
            <a:latin typeface="Calisto MT"/>
          </a:endParaRPr>
        </a:p>
      </dgm:t>
    </dgm:pt>
    <dgm:pt modelId="{D8EEBC55-5F00-E049-8A39-99C381EF6E6E}" type="parTrans" cxnId="{E4B5D880-1153-364D-B7BB-716E327F0A05}">
      <dgm:prSet/>
      <dgm:spPr/>
      <dgm:t>
        <a:bodyPr/>
        <a:lstStyle/>
        <a:p>
          <a:endParaRPr lang="en-GB"/>
        </a:p>
      </dgm:t>
    </dgm:pt>
    <dgm:pt modelId="{58B0F9F3-3A3A-314D-82E1-1A6E9B0233A4}" type="sibTrans" cxnId="{E4B5D880-1153-364D-B7BB-716E327F0A05}">
      <dgm:prSet/>
      <dgm:spPr/>
      <dgm:t>
        <a:bodyPr/>
        <a:lstStyle/>
        <a:p>
          <a:endParaRPr lang="en-GB"/>
        </a:p>
      </dgm:t>
    </dgm:pt>
    <dgm:pt modelId="{9C7B8F0E-BAB2-2647-9D1A-C8A92370663D}" type="pres">
      <dgm:prSet presAssocID="{7BC5F031-6ABF-7641-8819-73CF228F2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18E43F-A36F-7044-9ECB-1BF6986D5093}" type="pres">
      <dgm:prSet presAssocID="{A32060C7-C8BC-3240-83A3-3F246C0AA63D}" presName="hierRoot1" presStyleCnt="0"/>
      <dgm:spPr/>
    </dgm:pt>
    <dgm:pt modelId="{90CB32E5-FF35-9140-B05B-E12EB10B8716}" type="pres">
      <dgm:prSet presAssocID="{A32060C7-C8BC-3240-83A3-3F246C0AA63D}" presName="composite" presStyleCnt="0"/>
      <dgm:spPr/>
    </dgm:pt>
    <dgm:pt modelId="{D9DE1B99-AA62-6243-9ECE-1A2DF4F47DD6}" type="pres">
      <dgm:prSet presAssocID="{A32060C7-C8BC-3240-83A3-3F246C0AA63D}" presName="background" presStyleLbl="node0" presStyleIdx="0" presStyleCnt="3"/>
      <dgm:spPr/>
    </dgm:pt>
    <dgm:pt modelId="{C73B73A4-ACDE-B84C-ADAC-6573959E92B9}" type="pres">
      <dgm:prSet presAssocID="{A32060C7-C8BC-3240-83A3-3F246C0AA63D}" presName="text" presStyleLbl="fgAcc0" presStyleIdx="0" presStyleCnt="3" custLinFactNeighborY="-675">
        <dgm:presLayoutVars>
          <dgm:chPref val="3"/>
        </dgm:presLayoutVars>
      </dgm:prSet>
      <dgm:spPr/>
    </dgm:pt>
    <dgm:pt modelId="{519957B0-8275-8E4D-846E-B8F597CEDF84}" type="pres">
      <dgm:prSet presAssocID="{A32060C7-C8BC-3240-83A3-3F246C0AA63D}" presName="hierChild2" presStyleCnt="0"/>
      <dgm:spPr/>
    </dgm:pt>
    <dgm:pt modelId="{29DD48CA-3C0F-AB47-9560-714A90080AB8}" type="pres">
      <dgm:prSet presAssocID="{C6E562D4-18C4-4941-A92E-9E8774849163}" presName="hierRoot1" presStyleCnt="0"/>
      <dgm:spPr/>
    </dgm:pt>
    <dgm:pt modelId="{D8290A8F-9D8C-DD47-B7CC-E7E30C25285E}" type="pres">
      <dgm:prSet presAssocID="{C6E562D4-18C4-4941-A92E-9E8774849163}" presName="composite" presStyleCnt="0"/>
      <dgm:spPr/>
    </dgm:pt>
    <dgm:pt modelId="{9481C415-36BE-1E4F-8031-9224C6F4A491}" type="pres">
      <dgm:prSet presAssocID="{C6E562D4-18C4-4941-A92E-9E8774849163}" presName="background" presStyleLbl="node0" presStyleIdx="1" presStyleCnt="3"/>
      <dgm:spPr/>
    </dgm:pt>
    <dgm:pt modelId="{42A1FBD3-C651-8A4D-B6FA-45DBEEC212CB}" type="pres">
      <dgm:prSet presAssocID="{C6E562D4-18C4-4941-A92E-9E8774849163}" presName="text" presStyleLbl="fgAcc0" presStyleIdx="1" presStyleCnt="3">
        <dgm:presLayoutVars>
          <dgm:chPref val="3"/>
        </dgm:presLayoutVars>
      </dgm:prSet>
      <dgm:spPr/>
    </dgm:pt>
    <dgm:pt modelId="{5CF69C9E-9A4C-8D4F-BD27-A2AA3A3097E1}" type="pres">
      <dgm:prSet presAssocID="{C6E562D4-18C4-4941-A92E-9E8774849163}" presName="hierChild2" presStyleCnt="0"/>
      <dgm:spPr/>
    </dgm:pt>
    <dgm:pt modelId="{7CE03169-3CD3-684C-AFF2-8A63457598E9}" type="pres">
      <dgm:prSet presAssocID="{7AAAA9DC-FE72-C147-AA7A-6476E5E8201B}" presName="hierRoot1" presStyleCnt="0"/>
      <dgm:spPr/>
    </dgm:pt>
    <dgm:pt modelId="{0D59A001-7342-F442-AAE6-09B1D53F1AD3}" type="pres">
      <dgm:prSet presAssocID="{7AAAA9DC-FE72-C147-AA7A-6476E5E8201B}" presName="composite" presStyleCnt="0"/>
      <dgm:spPr/>
    </dgm:pt>
    <dgm:pt modelId="{5941013C-B087-744E-95BE-2C60E7231A3F}" type="pres">
      <dgm:prSet presAssocID="{7AAAA9DC-FE72-C147-AA7A-6476E5E8201B}" presName="background" presStyleLbl="node0" presStyleIdx="2" presStyleCnt="3"/>
      <dgm:spPr/>
    </dgm:pt>
    <dgm:pt modelId="{66215C22-0737-BF40-9E49-50BC22C78E22}" type="pres">
      <dgm:prSet presAssocID="{7AAAA9DC-FE72-C147-AA7A-6476E5E8201B}" presName="text" presStyleLbl="fgAcc0" presStyleIdx="2" presStyleCnt="3">
        <dgm:presLayoutVars>
          <dgm:chPref val="3"/>
        </dgm:presLayoutVars>
      </dgm:prSet>
      <dgm:spPr/>
    </dgm:pt>
    <dgm:pt modelId="{53F68980-4DE3-A345-BC15-0B594DE3CEAA}" type="pres">
      <dgm:prSet presAssocID="{7AAAA9DC-FE72-C147-AA7A-6476E5E8201B}" presName="hierChild2" presStyleCnt="0"/>
      <dgm:spPr/>
    </dgm:pt>
  </dgm:ptLst>
  <dgm:cxnLst>
    <dgm:cxn modelId="{700FC821-3F33-A84D-8CCC-319F17D833BC}" srcId="{7BC5F031-6ABF-7641-8819-73CF228F20FF}" destId="{A32060C7-C8BC-3240-83A3-3F246C0AA63D}" srcOrd="0" destOrd="0" parTransId="{9859C01C-0BA3-C244-AFF9-1AE4D51D6F31}" sibTransId="{66D35703-57D9-E84E-8E8A-B5F671ADB466}"/>
    <dgm:cxn modelId="{E4B5D880-1153-364D-B7BB-716E327F0A05}" srcId="{7BC5F031-6ABF-7641-8819-73CF228F20FF}" destId="{7AAAA9DC-FE72-C147-AA7A-6476E5E8201B}" srcOrd="2" destOrd="0" parTransId="{D8EEBC55-5F00-E049-8A39-99C381EF6E6E}" sibTransId="{58B0F9F3-3A3A-314D-82E1-1A6E9B0233A4}"/>
    <dgm:cxn modelId="{AADF0B84-2B96-2143-B91F-66EEC6BC925E}" type="presOf" srcId="{7AAAA9DC-FE72-C147-AA7A-6476E5E8201B}" destId="{66215C22-0737-BF40-9E49-50BC22C78E22}" srcOrd="0" destOrd="0" presId="urn:microsoft.com/office/officeart/2005/8/layout/hierarchy1"/>
    <dgm:cxn modelId="{82B09389-385C-9D42-BAC9-FFB833C842A1}" srcId="{7BC5F031-6ABF-7641-8819-73CF228F20FF}" destId="{C6E562D4-18C4-4941-A92E-9E8774849163}" srcOrd="1" destOrd="0" parTransId="{5ACE97B4-2243-BE41-A034-09114B0BDB90}" sibTransId="{5D45E974-0FA6-CE46-AEEC-9EC8768EFF33}"/>
    <dgm:cxn modelId="{E9B9DE91-A79B-4041-98AA-F50BABD9F5E8}" type="presOf" srcId="{A32060C7-C8BC-3240-83A3-3F246C0AA63D}" destId="{C73B73A4-ACDE-B84C-ADAC-6573959E92B9}" srcOrd="0" destOrd="0" presId="urn:microsoft.com/office/officeart/2005/8/layout/hierarchy1"/>
    <dgm:cxn modelId="{4E75C9B4-46AE-6E4E-9FE8-1AB17DACB16B}" type="presOf" srcId="{7BC5F031-6ABF-7641-8819-73CF228F20FF}" destId="{9C7B8F0E-BAB2-2647-9D1A-C8A92370663D}" srcOrd="0" destOrd="0" presId="urn:microsoft.com/office/officeart/2005/8/layout/hierarchy1"/>
    <dgm:cxn modelId="{77DBC1D7-DD85-D74D-BDFC-C0AC86B9F647}" type="presOf" srcId="{C6E562D4-18C4-4941-A92E-9E8774849163}" destId="{42A1FBD3-C651-8A4D-B6FA-45DBEEC212CB}" srcOrd="0" destOrd="0" presId="urn:microsoft.com/office/officeart/2005/8/layout/hierarchy1"/>
    <dgm:cxn modelId="{D4069EB4-35F6-8742-A88C-8248E74AE454}" type="presParOf" srcId="{9C7B8F0E-BAB2-2647-9D1A-C8A92370663D}" destId="{C818E43F-A36F-7044-9ECB-1BF6986D5093}" srcOrd="0" destOrd="0" presId="urn:microsoft.com/office/officeart/2005/8/layout/hierarchy1"/>
    <dgm:cxn modelId="{EB29AABD-2E92-CC4B-BD3D-B2392154F5E2}" type="presParOf" srcId="{C818E43F-A36F-7044-9ECB-1BF6986D5093}" destId="{90CB32E5-FF35-9140-B05B-E12EB10B8716}" srcOrd="0" destOrd="0" presId="urn:microsoft.com/office/officeart/2005/8/layout/hierarchy1"/>
    <dgm:cxn modelId="{C845A4C7-AE62-3640-9CDF-53232C9649AF}" type="presParOf" srcId="{90CB32E5-FF35-9140-B05B-E12EB10B8716}" destId="{D9DE1B99-AA62-6243-9ECE-1A2DF4F47DD6}" srcOrd="0" destOrd="0" presId="urn:microsoft.com/office/officeart/2005/8/layout/hierarchy1"/>
    <dgm:cxn modelId="{6E39F962-16E0-F24D-826F-341A77573FAE}" type="presParOf" srcId="{90CB32E5-FF35-9140-B05B-E12EB10B8716}" destId="{C73B73A4-ACDE-B84C-ADAC-6573959E92B9}" srcOrd="1" destOrd="0" presId="urn:microsoft.com/office/officeart/2005/8/layout/hierarchy1"/>
    <dgm:cxn modelId="{ED2F1C0B-DD90-804E-9582-3F1DC3BDA53C}" type="presParOf" srcId="{C818E43F-A36F-7044-9ECB-1BF6986D5093}" destId="{519957B0-8275-8E4D-846E-B8F597CEDF84}" srcOrd="1" destOrd="0" presId="urn:microsoft.com/office/officeart/2005/8/layout/hierarchy1"/>
    <dgm:cxn modelId="{9C1C9B15-99A5-5149-9A62-B47BB9DA4D56}" type="presParOf" srcId="{9C7B8F0E-BAB2-2647-9D1A-C8A92370663D}" destId="{29DD48CA-3C0F-AB47-9560-714A90080AB8}" srcOrd="1" destOrd="0" presId="urn:microsoft.com/office/officeart/2005/8/layout/hierarchy1"/>
    <dgm:cxn modelId="{CB55E20D-C316-0746-A35B-04F0A6036BDD}" type="presParOf" srcId="{29DD48CA-3C0F-AB47-9560-714A90080AB8}" destId="{D8290A8F-9D8C-DD47-B7CC-E7E30C25285E}" srcOrd="0" destOrd="0" presId="urn:microsoft.com/office/officeart/2005/8/layout/hierarchy1"/>
    <dgm:cxn modelId="{8CAD4037-FB5C-714F-ADE7-7913DE42DEEA}" type="presParOf" srcId="{D8290A8F-9D8C-DD47-B7CC-E7E30C25285E}" destId="{9481C415-36BE-1E4F-8031-9224C6F4A491}" srcOrd="0" destOrd="0" presId="urn:microsoft.com/office/officeart/2005/8/layout/hierarchy1"/>
    <dgm:cxn modelId="{150B738C-BB3E-8747-AC4F-C5DD9A3A23D3}" type="presParOf" srcId="{D8290A8F-9D8C-DD47-B7CC-E7E30C25285E}" destId="{42A1FBD3-C651-8A4D-B6FA-45DBEEC212CB}" srcOrd="1" destOrd="0" presId="urn:microsoft.com/office/officeart/2005/8/layout/hierarchy1"/>
    <dgm:cxn modelId="{E04ECA36-EDC5-D14A-86A2-A35D5AD9D649}" type="presParOf" srcId="{29DD48CA-3C0F-AB47-9560-714A90080AB8}" destId="{5CF69C9E-9A4C-8D4F-BD27-A2AA3A3097E1}" srcOrd="1" destOrd="0" presId="urn:microsoft.com/office/officeart/2005/8/layout/hierarchy1"/>
    <dgm:cxn modelId="{2079AEC8-E54B-1B4E-BF05-347E607C0A16}" type="presParOf" srcId="{9C7B8F0E-BAB2-2647-9D1A-C8A92370663D}" destId="{7CE03169-3CD3-684C-AFF2-8A63457598E9}" srcOrd="2" destOrd="0" presId="urn:microsoft.com/office/officeart/2005/8/layout/hierarchy1"/>
    <dgm:cxn modelId="{201B049F-36C5-3441-9DF1-336C7B203CDC}" type="presParOf" srcId="{7CE03169-3CD3-684C-AFF2-8A63457598E9}" destId="{0D59A001-7342-F442-AAE6-09B1D53F1AD3}" srcOrd="0" destOrd="0" presId="urn:microsoft.com/office/officeart/2005/8/layout/hierarchy1"/>
    <dgm:cxn modelId="{FD96499D-AFBF-7048-B5B9-9315F8EE23D2}" type="presParOf" srcId="{0D59A001-7342-F442-AAE6-09B1D53F1AD3}" destId="{5941013C-B087-744E-95BE-2C60E7231A3F}" srcOrd="0" destOrd="0" presId="urn:microsoft.com/office/officeart/2005/8/layout/hierarchy1"/>
    <dgm:cxn modelId="{75B30165-8034-A44B-B23F-A861B8B15FB4}" type="presParOf" srcId="{0D59A001-7342-F442-AAE6-09B1D53F1AD3}" destId="{66215C22-0737-BF40-9E49-50BC22C78E22}" srcOrd="1" destOrd="0" presId="urn:microsoft.com/office/officeart/2005/8/layout/hierarchy1"/>
    <dgm:cxn modelId="{D7D712FC-AC30-CB49-BEA7-C0DC53FFC243}" type="presParOf" srcId="{7CE03169-3CD3-684C-AFF2-8A63457598E9}" destId="{53F68980-4DE3-A345-BC15-0B594DE3CE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8EB687-90B5-1549-93C3-1CA30269E465}" type="doc">
      <dgm:prSet loTypeId="urn:microsoft.com/office/officeart/2005/8/layout/hierarchy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05D304CB-160A-E54C-ABD8-B91C265C442E}">
      <dgm:prSet custT="1"/>
      <dgm:spPr/>
      <dgm:t>
        <a:bodyPr/>
        <a:lstStyle/>
        <a:p>
          <a:pPr rtl="0"/>
          <a:r>
            <a:rPr lang="en-US" sz="1400" dirty="0">
              <a:latin typeface="Calisto MT"/>
            </a:rPr>
            <a:t>Tajima's D test is used to differentiate between  sequences that evolve randomly or under a non-random mechanism</a:t>
          </a:r>
          <a:endParaRPr lang="en-GB" sz="1400" dirty="0">
            <a:latin typeface="Calisto MT"/>
          </a:endParaRPr>
        </a:p>
      </dgm:t>
    </dgm:pt>
    <dgm:pt modelId="{A4D57C03-21EB-7142-9312-94E8D8E1EBCA}" type="parTrans" cxnId="{C2070A4B-8B15-5642-AC7E-C0C811C4C9A1}">
      <dgm:prSet/>
      <dgm:spPr/>
      <dgm:t>
        <a:bodyPr/>
        <a:lstStyle/>
        <a:p>
          <a:endParaRPr lang="en-GB"/>
        </a:p>
      </dgm:t>
    </dgm:pt>
    <dgm:pt modelId="{73F5A84B-5A6D-B144-AAE1-7B8B1CD0AA3C}" type="sibTrans" cxnId="{C2070A4B-8B15-5642-AC7E-C0C811C4C9A1}">
      <dgm:prSet/>
      <dgm:spPr/>
      <dgm:t>
        <a:bodyPr/>
        <a:lstStyle/>
        <a:p>
          <a:endParaRPr lang="en-GB"/>
        </a:p>
      </dgm:t>
    </dgm:pt>
    <dgm:pt modelId="{42F81B4E-E486-3346-B00D-BAAA2E399EBF}">
      <dgm:prSet/>
      <dgm:spPr/>
      <dgm:t>
        <a:bodyPr/>
        <a:lstStyle/>
        <a:p>
          <a:pPr rtl="0"/>
          <a:r>
            <a:rPr lang="en-US" dirty="0">
              <a:latin typeface="Calisto MT"/>
            </a:rPr>
            <a:t>Positive Tajima’s D = indicating a decrease in population size and/or balancing selection.​</a:t>
          </a:r>
          <a:endParaRPr lang="en-GB" dirty="0">
            <a:latin typeface="Calisto MT"/>
          </a:endParaRPr>
        </a:p>
      </dgm:t>
    </dgm:pt>
    <dgm:pt modelId="{CEAC3268-7065-F440-A9BC-80DB09D560FD}" type="parTrans" cxnId="{5A55DE13-8A0D-164E-8271-697A979862FC}">
      <dgm:prSet/>
      <dgm:spPr/>
      <dgm:t>
        <a:bodyPr/>
        <a:lstStyle/>
        <a:p>
          <a:endParaRPr lang="en-GB"/>
        </a:p>
      </dgm:t>
    </dgm:pt>
    <dgm:pt modelId="{062C564B-D1B0-1B41-861F-97262200BB61}" type="sibTrans" cxnId="{5A55DE13-8A0D-164E-8271-697A979862FC}">
      <dgm:prSet/>
      <dgm:spPr/>
      <dgm:t>
        <a:bodyPr/>
        <a:lstStyle/>
        <a:p>
          <a:endParaRPr lang="en-GB"/>
        </a:p>
      </dgm:t>
    </dgm:pt>
    <dgm:pt modelId="{D4A107B0-196F-404B-AB72-C1607DF71599}">
      <dgm:prSet/>
      <dgm:spPr/>
      <dgm:t>
        <a:bodyPr/>
        <a:lstStyle/>
        <a:p>
          <a:pPr rtl="0"/>
          <a:r>
            <a:rPr lang="en-US" dirty="0">
              <a:latin typeface="Calisto MT"/>
            </a:rPr>
            <a:t>Negative Tajima’s D = this indicates population size expansion and/or positive selection.</a:t>
          </a:r>
          <a:endParaRPr lang="en-GB" dirty="0">
            <a:latin typeface="Calisto MT"/>
          </a:endParaRPr>
        </a:p>
      </dgm:t>
    </dgm:pt>
    <dgm:pt modelId="{6FEDAC34-A2A4-C748-955B-3C253C73A7A4}" type="parTrans" cxnId="{20BB4C88-6BBB-4F47-9B41-DCEE7836C833}">
      <dgm:prSet/>
      <dgm:spPr/>
      <dgm:t>
        <a:bodyPr/>
        <a:lstStyle/>
        <a:p>
          <a:endParaRPr lang="en-GB"/>
        </a:p>
      </dgm:t>
    </dgm:pt>
    <dgm:pt modelId="{9BE8894D-70C0-E442-86E2-AEA7904FB380}" type="sibTrans" cxnId="{20BB4C88-6BBB-4F47-9B41-DCEE7836C833}">
      <dgm:prSet/>
      <dgm:spPr/>
      <dgm:t>
        <a:bodyPr/>
        <a:lstStyle/>
        <a:p>
          <a:endParaRPr lang="en-GB"/>
        </a:p>
      </dgm:t>
    </dgm:pt>
    <dgm:pt modelId="{6FFC585C-FC60-4E8A-9164-92B01F2FF1DE}">
      <dgm:prSet phldr="0"/>
      <dgm:spPr/>
      <dgm:t>
        <a:bodyPr/>
        <a:lstStyle/>
        <a:p>
          <a:r>
            <a:rPr lang="en-US" dirty="0">
              <a:latin typeface="Calisto MT"/>
            </a:rPr>
            <a:t>Arguably one of the most famous neutrality tests used. Used for detecting selective sweeps.​</a:t>
          </a:r>
          <a:endParaRPr lang="fr-FR" dirty="0">
            <a:latin typeface="Calisto MT"/>
          </a:endParaRPr>
        </a:p>
      </dgm:t>
    </dgm:pt>
    <dgm:pt modelId="{28F2B9EA-B490-4888-9AE8-D2E559311334}" type="parTrans" cxnId="{2CBF01D0-ACC0-474A-AC01-727B25C94B38}">
      <dgm:prSet/>
      <dgm:spPr/>
    </dgm:pt>
    <dgm:pt modelId="{3B0600C2-4C8B-4529-A343-F2BF0F5AFB9A}" type="sibTrans" cxnId="{2CBF01D0-ACC0-474A-AC01-727B25C94B38}">
      <dgm:prSet/>
      <dgm:spPr/>
    </dgm:pt>
    <dgm:pt modelId="{015CF669-C0A3-6548-9732-E9343A50F339}" type="pres">
      <dgm:prSet presAssocID="{A18EB687-90B5-1549-93C3-1CA30269E4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870F84-10DD-B543-BBCE-94BB267E4051}" type="pres">
      <dgm:prSet presAssocID="{05D304CB-160A-E54C-ABD8-B91C265C442E}" presName="hierRoot1" presStyleCnt="0"/>
      <dgm:spPr/>
    </dgm:pt>
    <dgm:pt modelId="{B4AC19A9-5F47-2048-82A2-7BBD197EC1ED}" type="pres">
      <dgm:prSet presAssocID="{05D304CB-160A-E54C-ABD8-B91C265C442E}" presName="composite" presStyleCnt="0"/>
      <dgm:spPr/>
    </dgm:pt>
    <dgm:pt modelId="{93196EB9-0344-F841-9232-909221CC66AA}" type="pres">
      <dgm:prSet presAssocID="{05D304CB-160A-E54C-ABD8-B91C265C442E}" presName="background" presStyleLbl="node0" presStyleIdx="0" presStyleCnt="4"/>
      <dgm:spPr/>
    </dgm:pt>
    <dgm:pt modelId="{C79576FA-5944-1244-923F-7ABD928EA0DF}" type="pres">
      <dgm:prSet presAssocID="{05D304CB-160A-E54C-ABD8-B91C265C442E}" presName="text" presStyleLbl="fgAcc0" presStyleIdx="0" presStyleCnt="4" custScaleX="102778">
        <dgm:presLayoutVars>
          <dgm:chPref val="3"/>
        </dgm:presLayoutVars>
      </dgm:prSet>
      <dgm:spPr/>
    </dgm:pt>
    <dgm:pt modelId="{CEF63C3F-D13E-494A-BA2F-129D94AD3E4B}" type="pres">
      <dgm:prSet presAssocID="{05D304CB-160A-E54C-ABD8-B91C265C442E}" presName="hierChild2" presStyleCnt="0"/>
      <dgm:spPr/>
    </dgm:pt>
    <dgm:pt modelId="{CCCA3822-C786-425F-B1B1-B6208D387169}" type="pres">
      <dgm:prSet presAssocID="{6FFC585C-FC60-4E8A-9164-92B01F2FF1DE}" presName="hierRoot1" presStyleCnt="0"/>
      <dgm:spPr/>
    </dgm:pt>
    <dgm:pt modelId="{E68E6616-0321-4C41-B1DE-1FFD2CC9A773}" type="pres">
      <dgm:prSet presAssocID="{6FFC585C-FC60-4E8A-9164-92B01F2FF1DE}" presName="composite" presStyleCnt="0"/>
      <dgm:spPr/>
    </dgm:pt>
    <dgm:pt modelId="{87CB9F78-90E3-4AD7-A021-B5AF0AD69709}" type="pres">
      <dgm:prSet presAssocID="{6FFC585C-FC60-4E8A-9164-92B01F2FF1DE}" presName="background" presStyleLbl="node0" presStyleIdx="1" presStyleCnt="4"/>
      <dgm:spPr/>
    </dgm:pt>
    <dgm:pt modelId="{5BE82678-B6CF-4F90-A7FA-7A6DB88BAAD7}" type="pres">
      <dgm:prSet presAssocID="{6FFC585C-FC60-4E8A-9164-92B01F2FF1DE}" presName="text" presStyleLbl="fgAcc0" presStyleIdx="1" presStyleCnt="4">
        <dgm:presLayoutVars>
          <dgm:chPref val="3"/>
        </dgm:presLayoutVars>
      </dgm:prSet>
      <dgm:spPr/>
    </dgm:pt>
    <dgm:pt modelId="{D87B399D-DC54-4421-8841-D3527D8D27A3}" type="pres">
      <dgm:prSet presAssocID="{6FFC585C-FC60-4E8A-9164-92B01F2FF1DE}" presName="hierChild2" presStyleCnt="0"/>
      <dgm:spPr/>
    </dgm:pt>
    <dgm:pt modelId="{A4FF0FAD-B2A8-CB40-A462-2CC1BC7161AE}" type="pres">
      <dgm:prSet presAssocID="{42F81B4E-E486-3346-B00D-BAAA2E399EBF}" presName="hierRoot1" presStyleCnt="0"/>
      <dgm:spPr/>
    </dgm:pt>
    <dgm:pt modelId="{AD681768-70C5-E445-A8E4-88F10F169A51}" type="pres">
      <dgm:prSet presAssocID="{42F81B4E-E486-3346-B00D-BAAA2E399EBF}" presName="composite" presStyleCnt="0"/>
      <dgm:spPr/>
    </dgm:pt>
    <dgm:pt modelId="{A01399F8-4222-4246-BA58-6EE1F6B14A94}" type="pres">
      <dgm:prSet presAssocID="{42F81B4E-E486-3346-B00D-BAAA2E399EBF}" presName="background" presStyleLbl="node0" presStyleIdx="2" presStyleCnt="4"/>
      <dgm:spPr/>
    </dgm:pt>
    <dgm:pt modelId="{B59F1858-F0DB-B941-9720-F3E09E74E003}" type="pres">
      <dgm:prSet presAssocID="{42F81B4E-E486-3346-B00D-BAAA2E399EBF}" presName="text" presStyleLbl="fgAcc0" presStyleIdx="2" presStyleCnt="4">
        <dgm:presLayoutVars>
          <dgm:chPref val="3"/>
        </dgm:presLayoutVars>
      </dgm:prSet>
      <dgm:spPr/>
    </dgm:pt>
    <dgm:pt modelId="{7868A6B1-5CFC-3B4C-9ABB-1E5D5FE50FB5}" type="pres">
      <dgm:prSet presAssocID="{42F81B4E-E486-3346-B00D-BAAA2E399EBF}" presName="hierChild2" presStyleCnt="0"/>
      <dgm:spPr/>
    </dgm:pt>
    <dgm:pt modelId="{E8AD8E03-22CA-9549-BBE7-BB516C84AFF9}" type="pres">
      <dgm:prSet presAssocID="{D4A107B0-196F-404B-AB72-C1607DF71599}" presName="hierRoot1" presStyleCnt="0"/>
      <dgm:spPr/>
    </dgm:pt>
    <dgm:pt modelId="{16BE4605-1648-E546-BEDE-9BAA19CA886C}" type="pres">
      <dgm:prSet presAssocID="{D4A107B0-196F-404B-AB72-C1607DF71599}" presName="composite" presStyleCnt="0"/>
      <dgm:spPr/>
    </dgm:pt>
    <dgm:pt modelId="{CB0A7BBD-B659-8248-8E6C-97C2A5D1D50D}" type="pres">
      <dgm:prSet presAssocID="{D4A107B0-196F-404B-AB72-C1607DF71599}" presName="background" presStyleLbl="node0" presStyleIdx="3" presStyleCnt="4"/>
      <dgm:spPr/>
    </dgm:pt>
    <dgm:pt modelId="{BB5055C0-D0A3-D048-866E-64849FD53EB5}" type="pres">
      <dgm:prSet presAssocID="{D4A107B0-196F-404B-AB72-C1607DF71599}" presName="text" presStyleLbl="fgAcc0" presStyleIdx="3" presStyleCnt="4">
        <dgm:presLayoutVars>
          <dgm:chPref val="3"/>
        </dgm:presLayoutVars>
      </dgm:prSet>
      <dgm:spPr/>
    </dgm:pt>
    <dgm:pt modelId="{70158033-CFC1-A642-8E4A-565E13BCB535}" type="pres">
      <dgm:prSet presAssocID="{D4A107B0-196F-404B-AB72-C1607DF71599}" presName="hierChild2" presStyleCnt="0"/>
      <dgm:spPr/>
    </dgm:pt>
  </dgm:ptLst>
  <dgm:cxnLst>
    <dgm:cxn modelId="{5A55DE13-8A0D-164E-8271-697A979862FC}" srcId="{A18EB687-90B5-1549-93C3-1CA30269E465}" destId="{42F81B4E-E486-3346-B00D-BAAA2E399EBF}" srcOrd="2" destOrd="0" parTransId="{CEAC3268-7065-F440-A9BC-80DB09D560FD}" sibTransId="{062C564B-D1B0-1B41-861F-97262200BB61}"/>
    <dgm:cxn modelId="{C2070A4B-8B15-5642-AC7E-C0C811C4C9A1}" srcId="{A18EB687-90B5-1549-93C3-1CA30269E465}" destId="{05D304CB-160A-E54C-ABD8-B91C265C442E}" srcOrd="0" destOrd="0" parTransId="{A4D57C03-21EB-7142-9312-94E8D8E1EBCA}" sibTransId="{73F5A84B-5A6D-B144-AAE1-7B8B1CD0AA3C}"/>
    <dgm:cxn modelId="{E570EC71-2C95-0E4D-A986-33B968B3A2A4}" type="presOf" srcId="{05D304CB-160A-E54C-ABD8-B91C265C442E}" destId="{C79576FA-5944-1244-923F-7ABD928EA0DF}" srcOrd="0" destOrd="0" presId="urn:microsoft.com/office/officeart/2005/8/layout/hierarchy1"/>
    <dgm:cxn modelId="{20BB4C88-6BBB-4F47-9B41-DCEE7836C833}" srcId="{A18EB687-90B5-1549-93C3-1CA30269E465}" destId="{D4A107B0-196F-404B-AB72-C1607DF71599}" srcOrd="3" destOrd="0" parTransId="{6FEDAC34-A2A4-C748-955B-3C253C73A7A4}" sibTransId="{9BE8894D-70C0-E442-86E2-AEA7904FB380}"/>
    <dgm:cxn modelId="{D95644A2-4962-1D4A-8F59-EBCB9B5D2274}" type="presOf" srcId="{A18EB687-90B5-1549-93C3-1CA30269E465}" destId="{015CF669-C0A3-6548-9732-E9343A50F339}" srcOrd="0" destOrd="0" presId="urn:microsoft.com/office/officeart/2005/8/layout/hierarchy1"/>
    <dgm:cxn modelId="{2DAA9FA6-462F-44EA-9E31-DF1C1132043A}" type="presOf" srcId="{6FFC585C-FC60-4E8A-9164-92B01F2FF1DE}" destId="{5BE82678-B6CF-4F90-A7FA-7A6DB88BAAD7}" srcOrd="0" destOrd="0" presId="urn:microsoft.com/office/officeart/2005/8/layout/hierarchy1"/>
    <dgm:cxn modelId="{8845FFCF-2900-1D46-88F1-6D050F942854}" type="presOf" srcId="{42F81B4E-E486-3346-B00D-BAAA2E399EBF}" destId="{B59F1858-F0DB-B941-9720-F3E09E74E003}" srcOrd="0" destOrd="0" presId="urn:microsoft.com/office/officeart/2005/8/layout/hierarchy1"/>
    <dgm:cxn modelId="{2CBF01D0-ACC0-474A-AC01-727B25C94B38}" srcId="{A18EB687-90B5-1549-93C3-1CA30269E465}" destId="{6FFC585C-FC60-4E8A-9164-92B01F2FF1DE}" srcOrd="1" destOrd="0" parTransId="{28F2B9EA-B490-4888-9AE8-D2E559311334}" sibTransId="{3B0600C2-4C8B-4529-A343-F2BF0F5AFB9A}"/>
    <dgm:cxn modelId="{61C05FD8-2CB7-C946-94F7-71B331F7704B}" type="presOf" srcId="{D4A107B0-196F-404B-AB72-C1607DF71599}" destId="{BB5055C0-D0A3-D048-866E-64849FD53EB5}" srcOrd="0" destOrd="0" presId="urn:microsoft.com/office/officeart/2005/8/layout/hierarchy1"/>
    <dgm:cxn modelId="{6272BF9C-3F37-F04B-88BA-D21A8CAFEEA9}" type="presParOf" srcId="{015CF669-C0A3-6548-9732-E9343A50F339}" destId="{05870F84-10DD-B543-BBCE-94BB267E4051}" srcOrd="0" destOrd="0" presId="urn:microsoft.com/office/officeart/2005/8/layout/hierarchy1"/>
    <dgm:cxn modelId="{50EBBEFD-0B27-5F4E-A2BA-3745D4B03539}" type="presParOf" srcId="{05870F84-10DD-B543-BBCE-94BB267E4051}" destId="{B4AC19A9-5F47-2048-82A2-7BBD197EC1ED}" srcOrd="0" destOrd="0" presId="urn:microsoft.com/office/officeart/2005/8/layout/hierarchy1"/>
    <dgm:cxn modelId="{2742575D-4107-1646-8CB2-BABBA5A196F6}" type="presParOf" srcId="{B4AC19A9-5F47-2048-82A2-7BBD197EC1ED}" destId="{93196EB9-0344-F841-9232-909221CC66AA}" srcOrd="0" destOrd="0" presId="urn:microsoft.com/office/officeart/2005/8/layout/hierarchy1"/>
    <dgm:cxn modelId="{77EAB9DF-E81B-7F45-BAD9-A416F8CB3ED8}" type="presParOf" srcId="{B4AC19A9-5F47-2048-82A2-7BBD197EC1ED}" destId="{C79576FA-5944-1244-923F-7ABD928EA0DF}" srcOrd="1" destOrd="0" presId="urn:microsoft.com/office/officeart/2005/8/layout/hierarchy1"/>
    <dgm:cxn modelId="{93027E01-31C8-454B-A49C-C5896E6DFE9F}" type="presParOf" srcId="{05870F84-10DD-B543-BBCE-94BB267E4051}" destId="{CEF63C3F-D13E-494A-BA2F-129D94AD3E4B}" srcOrd="1" destOrd="0" presId="urn:microsoft.com/office/officeart/2005/8/layout/hierarchy1"/>
    <dgm:cxn modelId="{D2C1DBFF-A4F6-4C2F-BE39-A6D195C5C15E}" type="presParOf" srcId="{015CF669-C0A3-6548-9732-E9343A50F339}" destId="{CCCA3822-C786-425F-B1B1-B6208D387169}" srcOrd="1" destOrd="0" presId="urn:microsoft.com/office/officeart/2005/8/layout/hierarchy1"/>
    <dgm:cxn modelId="{99997CF4-27F0-4927-B84D-D96DED37F6C8}" type="presParOf" srcId="{CCCA3822-C786-425F-B1B1-B6208D387169}" destId="{E68E6616-0321-4C41-B1DE-1FFD2CC9A773}" srcOrd="0" destOrd="0" presId="urn:microsoft.com/office/officeart/2005/8/layout/hierarchy1"/>
    <dgm:cxn modelId="{46B2A9B5-F078-490D-AAE5-268A311F7B96}" type="presParOf" srcId="{E68E6616-0321-4C41-B1DE-1FFD2CC9A773}" destId="{87CB9F78-90E3-4AD7-A021-B5AF0AD69709}" srcOrd="0" destOrd="0" presId="urn:microsoft.com/office/officeart/2005/8/layout/hierarchy1"/>
    <dgm:cxn modelId="{BC88B86E-56C3-4619-8F7D-BB403CC31F76}" type="presParOf" srcId="{E68E6616-0321-4C41-B1DE-1FFD2CC9A773}" destId="{5BE82678-B6CF-4F90-A7FA-7A6DB88BAAD7}" srcOrd="1" destOrd="0" presId="urn:microsoft.com/office/officeart/2005/8/layout/hierarchy1"/>
    <dgm:cxn modelId="{C3E723E0-E6FD-4AAA-8F0B-15EE5A2AE421}" type="presParOf" srcId="{CCCA3822-C786-425F-B1B1-B6208D387169}" destId="{D87B399D-DC54-4421-8841-D3527D8D27A3}" srcOrd="1" destOrd="0" presId="urn:microsoft.com/office/officeart/2005/8/layout/hierarchy1"/>
    <dgm:cxn modelId="{7C7B30DA-739B-0E4E-95FA-B87F49756FFA}" type="presParOf" srcId="{015CF669-C0A3-6548-9732-E9343A50F339}" destId="{A4FF0FAD-B2A8-CB40-A462-2CC1BC7161AE}" srcOrd="2" destOrd="0" presId="urn:microsoft.com/office/officeart/2005/8/layout/hierarchy1"/>
    <dgm:cxn modelId="{77258C81-4A88-5E42-8CB9-EC795AE7AC7A}" type="presParOf" srcId="{A4FF0FAD-B2A8-CB40-A462-2CC1BC7161AE}" destId="{AD681768-70C5-E445-A8E4-88F10F169A51}" srcOrd="0" destOrd="0" presId="urn:microsoft.com/office/officeart/2005/8/layout/hierarchy1"/>
    <dgm:cxn modelId="{A946EBE8-D961-654F-87D7-EED0E2187C60}" type="presParOf" srcId="{AD681768-70C5-E445-A8E4-88F10F169A51}" destId="{A01399F8-4222-4246-BA58-6EE1F6B14A94}" srcOrd="0" destOrd="0" presId="urn:microsoft.com/office/officeart/2005/8/layout/hierarchy1"/>
    <dgm:cxn modelId="{CF95C596-7811-FA44-8D3E-E2E1C205B3E0}" type="presParOf" srcId="{AD681768-70C5-E445-A8E4-88F10F169A51}" destId="{B59F1858-F0DB-B941-9720-F3E09E74E003}" srcOrd="1" destOrd="0" presId="urn:microsoft.com/office/officeart/2005/8/layout/hierarchy1"/>
    <dgm:cxn modelId="{1DC1989A-7054-C242-9DD2-79840C752115}" type="presParOf" srcId="{A4FF0FAD-B2A8-CB40-A462-2CC1BC7161AE}" destId="{7868A6B1-5CFC-3B4C-9ABB-1E5D5FE50FB5}" srcOrd="1" destOrd="0" presId="urn:microsoft.com/office/officeart/2005/8/layout/hierarchy1"/>
    <dgm:cxn modelId="{0949A136-E4FA-2C45-BC52-F7CE0566FDEB}" type="presParOf" srcId="{015CF669-C0A3-6548-9732-E9343A50F339}" destId="{E8AD8E03-22CA-9549-BBE7-BB516C84AFF9}" srcOrd="3" destOrd="0" presId="urn:microsoft.com/office/officeart/2005/8/layout/hierarchy1"/>
    <dgm:cxn modelId="{967FB853-B908-1441-88E6-03014EAE2241}" type="presParOf" srcId="{E8AD8E03-22CA-9549-BBE7-BB516C84AFF9}" destId="{16BE4605-1648-E546-BEDE-9BAA19CA886C}" srcOrd="0" destOrd="0" presId="urn:microsoft.com/office/officeart/2005/8/layout/hierarchy1"/>
    <dgm:cxn modelId="{B870B2ED-12B2-054A-9120-C32FA76C3452}" type="presParOf" srcId="{16BE4605-1648-E546-BEDE-9BAA19CA886C}" destId="{CB0A7BBD-B659-8248-8E6C-97C2A5D1D50D}" srcOrd="0" destOrd="0" presId="urn:microsoft.com/office/officeart/2005/8/layout/hierarchy1"/>
    <dgm:cxn modelId="{49D21CFF-FFBB-8946-9327-524A09980F8F}" type="presParOf" srcId="{16BE4605-1648-E546-BEDE-9BAA19CA886C}" destId="{BB5055C0-D0A3-D048-866E-64849FD53EB5}" srcOrd="1" destOrd="0" presId="urn:microsoft.com/office/officeart/2005/8/layout/hierarchy1"/>
    <dgm:cxn modelId="{4B8C365F-A441-6B4E-81EE-0053F8C7DBCC}" type="presParOf" srcId="{E8AD8E03-22CA-9549-BBE7-BB516C84AFF9}" destId="{70158033-CFC1-A642-8E4A-565E13BCB5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B17E1F-0875-9C43-AEA6-2AF603629E01}" type="doc">
      <dgm:prSet loTypeId="urn:microsoft.com/office/officeart/2005/8/layout/hierarchy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GB"/>
        </a:p>
      </dgm:t>
    </dgm:pt>
    <dgm:pt modelId="{9987DAAA-EDB2-654E-9A5B-D2480392B46E}">
      <dgm:prSet/>
      <dgm:spPr/>
      <dgm:t>
        <a:bodyPr/>
        <a:lstStyle/>
        <a:p>
          <a:r>
            <a:rPr lang="en-US" dirty="0">
              <a:latin typeface="Calisto MT"/>
            </a:rPr>
            <a:t>Updating of the VCF data ​</a:t>
          </a:r>
          <a:endParaRPr lang="en-GB" dirty="0">
            <a:latin typeface="Calisto MT"/>
          </a:endParaRPr>
        </a:p>
      </dgm:t>
    </dgm:pt>
    <dgm:pt modelId="{6496FE03-7E30-2241-9AE0-616B0E99A81B}" type="parTrans" cxnId="{C9D7B308-ADDF-744F-B9D4-B2FECC69DE1E}">
      <dgm:prSet/>
      <dgm:spPr/>
      <dgm:t>
        <a:bodyPr/>
        <a:lstStyle/>
        <a:p>
          <a:endParaRPr lang="en-GB"/>
        </a:p>
      </dgm:t>
    </dgm:pt>
    <dgm:pt modelId="{E9DB4E47-FDE3-E94B-BC44-D6B54D28FBFA}" type="sibTrans" cxnId="{C9D7B308-ADDF-744F-B9D4-B2FECC69DE1E}">
      <dgm:prSet/>
      <dgm:spPr/>
      <dgm:t>
        <a:bodyPr/>
        <a:lstStyle/>
        <a:p>
          <a:endParaRPr lang="en-GB"/>
        </a:p>
      </dgm:t>
    </dgm:pt>
    <dgm:pt modelId="{2DD84EB4-AB3E-664B-A15C-529DAAE3E06B}">
      <dgm:prSet/>
      <dgm:spPr/>
      <dgm:t>
        <a:bodyPr/>
        <a:lstStyle/>
        <a:p>
          <a:r>
            <a:rPr lang="en-US" dirty="0">
              <a:latin typeface="Calisto MT"/>
            </a:rPr>
            <a:t>Upgrade the database ​</a:t>
          </a:r>
          <a:endParaRPr lang="en-GB" dirty="0">
            <a:latin typeface="Calisto MT"/>
          </a:endParaRPr>
        </a:p>
      </dgm:t>
    </dgm:pt>
    <dgm:pt modelId="{E386E16F-2E9E-7A40-A616-67D8A0B440F5}" type="parTrans" cxnId="{A3B548A3-782D-244F-82CE-17366DDFBCE3}">
      <dgm:prSet/>
      <dgm:spPr/>
      <dgm:t>
        <a:bodyPr/>
        <a:lstStyle/>
        <a:p>
          <a:endParaRPr lang="en-GB"/>
        </a:p>
      </dgm:t>
    </dgm:pt>
    <dgm:pt modelId="{BB55C550-2C42-E549-812E-E314114B19DD}" type="sibTrans" cxnId="{A3B548A3-782D-244F-82CE-17366DDFBCE3}">
      <dgm:prSet/>
      <dgm:spPr/>
      <dgm:t>
        <a:bodyPr/>
        <a:lstStyle/>
        <a:p>
          <a:endParaRPr lang="en-GB"/>
        </a:p>
      </dgm:t>
    </dgm:pt>
    <dgm:pt modelId="{8C563093-EF75-214B-B804-701DEA23AC45}">
      <dgm:prSet/>
      <dgm:spPr/>
      <dgm:t>
        <a:bodyPr/>
        <a:lstStyle/>
        <a:p>
          <a:r>
            <a:rPr lang="en-US" dirty="0">
              <a:latin typeface="Calisto MT"/>
            </a:rPr>
            <a:t>Summary statistics expansion</a:t>
          </a:r>
          <a:endParaRPr lang="en-GB" dirty="0">
            <a:latin typeface="Calisto MT"/>
          </a:endParaRPr>
        </a:p>
      </dgm:t>
    </dgm:pt>
    <dgm:pt modelId="{659C7898-1E84-7847-9A22-732A25082DEC}" type="parTrans" cxnId="{188E3423-88C0-5348-818C-26746EE5FA99}">
      <dgm:prSet/>
      <dgm:spPr/>
      <dgm:t>
        <a:bodyPr/>
        <a:lstStyle/>
        <a:p>
          <a:endParaRPr lang="en-GB"/>
        </a:p>
      </dgm:t>
    </dgm:pt>
    <dgm:pt modelId="{42AB295C-1228-6F45-8FE2-7512A24FDE39}" type="sibTrans" cxnId="{188E3423-88C0-5348-818C-26746EE5FA99}">
      <dgm:prSet/>
      <dgm:spPr/>
      <dgm:t>
        <a:bodyPr/>
        <a:lstStyle/>
        <a:p>
          <a:endParaRPr lang="en-GB"/>
        </a:p>
      </dgm:t>
    </dgm:pt>
    <dgm:pt modelId="{A867234A-0C98-E94D-8AD4-1F296EBAB866}" type="pres">
      <dgm:prSet presAssocID="{5EB17E1F-0875-9C43-AEA6-2AF603629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3D0575-9694-8045-9BCD-BF9ED4388D6A}" type="pres">
      <dgm:prSet presAssocID="{9987DAAA-EDB2-654E-9A5B-D2480392B46E}" presName="hierRoot1" presStyleCnt="0"/>
      <dgm:spPr/>
    </dgm:pt>
    <dgm:pt modelId="{1A9CBFD6-CDF0-A74D-91A0-8589EB330E1E}" type="pres">
      <dgm:prSet presAssocID="{9987DAAA-EDB2-654E-9A5B-D2480392B46E}" presName="composite" presStyleCnt="0"/>
      <dgm:spPr/>
    </dgm:pt>
    <dgm:pt modelId="{A46477A2-AD71-154D-A0FD-D2CB595CB0C3}" type="pres">
      <dgm:prSet presAssocID="{9987DAAA-EDB2-654E-9A5B-D2480392B46E}" presName="background" presStyleLbl="node0" presStyleIdx="0" presStyleCnt="3"/>
      <dgm:spPr/>
    </dgm:pt>
    <dgm:pt modelId="{696FAACF-616F-994D-B9AD-7CD8911997A9}" type="pres">
      <dgm:prSet presAssocID="{9987DAAA-EDB2-654E-9A5B-D2480392B46E}" presName="text" presStyleLbl="fgAcc0" presStyleIdx="0" presStyleCnt="3">
        <dgm:presLayoutVars>
          <dgm:chPref val="3"/>
        </dgm:presLayoutVars>
      </dgm:prSet>
      <dgm:spPr/>
    </dgm:pt>
    <dgm:pt modelId="{22617B40-DDB4-9C4C-BAA6-B7BAC8A9BDC1}" type="pres">
      <dgm:prSet presAssocID="{9987DAAA-EDB2-654E-9A5B-D2480392B46E}" presName="hierChild2" presStyleCnt="0"/>
      <dgm:spPr/>
    </dgm:pt>
    <dgm:pt modelId="{CA8E596C-A7E6-6D47-A360-271C3827309E}" type="pres">
      <dgm:prSet presAssocID="{2DD84EB4-AB3E-664B-A15C-529DAAE3E06B}" presName="hierRoot1" presStyleCnt="0"/>
      <dgm:spPr/>
    </dgm:pt>
    <dgm:pt modelId="{4B7E5E6D-8522-D647-B0FD-26BD7C7A9FDB}" type="pres">
      <dgm:prSet presAssocID="{2DD84EB4-AB3E-664B-A15C-529DAAE3E06B}" presName="composite" presStyleCnt="0"/>
      <dgm:spPr/>
    </dgm:pt>
    <dgm:pt modelId="{88F4B719-19FE-8144-A56F-623B23F9F143}" type="pres">
      <dgm:prSet presAssocID="{2DD84EB4-AB3E-664B-A15C-529DAAE3E06B}" presName="background" presStyleLbl="node0" presStyleIdx="1" presStyleCnt="3"/>
      <dgm:spPr/>
    </dgm:pt>
    <dgm:pt modelId="{DD9E4057-9D35-FC48-8F9C-4248AF616B74}" type="pres">
      <dgm:prSet presAssocID="{2DD84EB4-AB3E-664B-A15C-529DAAE3E06B}" presName="text" presStyleLbl="fgAcc0" presStyleIdx="1" presStyleCnt="3">
        <dgm:presLayoutVars>
          <dgm:chPref val="3"/>
        </dgm:presLayoutVars>
      </dgm:prSet>
      <dgm:spPr/>
    </dgm:pt>
    <dgm:pt modelId="{E0BA0E69-031A-A943-A6E4-4FC846BD5617}" type="pres">
      <dgm:prSet presAssocID="{2DD84EB4-AB3E-664B-A15C-529DAAE3E06B}" presName="hierChild2" presStyleCnt="0"/>
      <dgm:spPr/>
    </dgm:pt>
    <dgm:pt modelId="{FE8A816C-BEB3-AE44-A6F2-5B4C080D2080}" type="pres">
      <dgm:prSet presAssocID="{8C563093-EF75-214B-B804-701DEA23AC45}" presName="hierRoot1" presStyleCnt="0"/>
      <dgm:spPr/>
    </dgm:pt>
    <dgm:pt modelId="{69FFE1CC-91EB-3D43-8FEA-095DD63566ED}" type="pres">
      <dgm:prSet presAssocID="{8C563093-EF75-214B-B804-701DEA23AC45}" presName="composite" presStyleCnt="0"/>
      <dgm:spPr/>
    </dgm:pt>
    <dgm:pt modelId="{320B94E5-2938-FB41-B7D7-11A7F2B7BAD4}" type="pres">
      <dgm:prSet presAssocID="{8C563093-EF75-214B-B804-701DEA23AC45}" presName="background" presStyleLbl="node0" presStyleIdx="2" presStyleCnt="3"/>
      <dgm:spPr/>
    </dgm:pt>
    <dgm:pt modelId="{46418695-9409-4E4F-ADDF-DE4C72487C5D}" type="pres">
      <dgm:prSet presAssocID="{8C563093-EF75-214B-B804-701DEA23AC45}" presName="text" presStyleLbl="fgAcc0" presStyleIdx="2" presStyleCnt="3">
        <dgm:presLayoutVars>
          <dgm:chPref val="3"/>
        </dgm:presLayoutVars>
      </dgm:prSet>
      <dgm:spPr/>
    </dgm:pt>
    <dgm:pt modelId="{DCCC73A1-B1F1-B74E-91A4-B11D1D3FB77A}" type="pres">
      <dgm:prSet presAssocID="{8C563093-EF75-214B-B804-701DEA23AC45}" presName="hierChild2" presStyleCnt="0"/>
      <dgm:spPr/>
    </dgm:pt>
  </dgm:ptLst>
  <dgm:cxnLst>
    <dgm:cxn modelId="{C9D7B308-ADDF-744F-B9D4-B2FECC69DE1E}" srcId="{5EB17E1F-0875-9C43-AEA6-2AF603629E01}" destId="{9987DAAA-EDB2-654E-9A5B-D2480392B46E}" srcOrd="0" destOrd="0" parTransId="{6496FE03-7E30-2241-9AE0-616B0E99A81B}" sibTransId="{E9DB4E47-FDE3-E94B-BC44-D6B54D28FBFA}"/>
    <dgm:cxn modelId="{188E3423-88C0-5348-818C-26746EE5FA99}" srcId="{5EB17E1F-0875-9C43-AEA6-2AF603629E01}" destId="{8C563093-EF75-214B-B804-701DEA23AC45}" srcOrd="2" destOrd="0" parTransId="{659C7898-1E84-7847-9A22-732A25082DEC}" sibTransId="{42AB295C-1228-6F45-8FE2-7512A24FDE39}"/>
    <dgm:cxn modelId="{C5AD8C8C-0CA3-7047-9C65-CF06F473A9B9}" type="presOf" srcId="{9987DAAA-EDB2-654E-9A5B-D2480392B46E}" destId="{696FAACF-616F-994D-B9AD-7CD8911997A9}" srcOrd="0" destOrd="0" presId="urn:microsoft.com/office/officeart/2005/8/layout/hierarchy1"/>
    <dgm:cxn modelId="{A3B548A3-782D-244F-82CE-17366DDFBCE3}" srcId="{5EB17E1F-0875-9C43-AEA6-2AF603629E01}" destId="{2DD84EB4-AB3E-664B-A15C-529DAAE3E06B}" srcOrd="1" destOrd="0" parTransId="{E386E16F-2E9E-7A40-A616-67D8A0B440F5}" sibTransId="{BB55C550-2C42-E549-812E-E314114B19DD}"/>
    <dgm:cxn modelId="{8BFE09CE-B3DF-A04E-BDC1-3C078C4FDAD4}" type="presOf" srcId="{2DD84EB4-AB3E-664B-A15C-529DAAE3E06B}" destId="{DD9E4057-9D35-FC48-8F9C-4248AF616B74}" srcOrd="0" destOrd="0" presId="urn:microsoft.com/office/officeart/2005/8/layout/hierarchy1"/>
    <dgm:cxn modelId="{E93DCFE0-4FF3-0D48-B084-00E81358962B}" type="presOf" srcId="{8C563093-EF75-214B-B804-701DEA23AC45}" destId="{46418695-9409-4E4F-ADDF-DE4C72487C5D}" srcOrd="0" destOrd="0" presId="urn:microsoft.com/office/officeart/2005/8/layout/hierarchy1"/>
    <dgm:cxn modelId="{3D18C5FF-D823-A347-9491-78B74C6ACAD9}" type="presOf" srcId="{5EB17E1F-0875-9C43-AEA6-2AF603629E01}" destId="{A867234A-0C98-E94D-8AD4-1F296EBAB866}" srcOrd="0" destOrd="0" presId="urn:microsoft.com/office/officeart/2005/8/layout/hierarchy1"/>
    <dgm:cxn modelId="{BAEA05B1-90CB-D344-963F-F1ED21A12C2E}" type="presParOf" srcId="{A867234A-0C98-E94D-8AD4-1F296EBAB866}" destId="{4F3D0575-9694-8045-9BCD-BF9ED4388D6A}" srcOrd="0" destOrd="0" presId="urn:microsoft.com/office/officeart/2005/8/layout/hierarchy1"/>
    <dgm:cxn modelId="{A62F8349-55D5-074D-9E03-8BFBBB8BAF85}" type="presParOf" srcId="{4F3D0575-9694-8045-9BCD-BF9ED4388D6A}" destId="{1A9CBFD6-CDF0-A74D-91A0-8589EB330E1E}" srcOrd="0" destOrd="0" presId="urn:microsoft.com/office/officeart/2005/8/layout/hierarchy1"/>
    <dgm:cxn modelId="{C09F18B5-500D-0545-861D-49C375E058F0}" type="presParOf" srcId="{1A9CBFD6-CDF0-A74D-91A0-8589EB330E1E}" destId="{A46477A2-AD71-154D-A0FD-D2CB595CB0C3}" srcOrd="0" destOrd="0" presId="urn:microsoft.com/office/officeart/2005/8/layout/hierarchy1"/>
    <dgm:cxn modelId="{71529EA1-DF51-4B43-8B0C-F081C65D9C9C}" type="presParOf" srcId="{1A9CBFD6-CDF0-A74D-91A0-8589EB330E1E}" destId="{696FAACF-616F-994D-B9AD-7CD8911997A9}" srcOrd="1" destOrd="0" presId="urn:microsoft.com/office/officeart/2005/8/layout/hierarchy1"/>
    <dgm:cxn modelId="{A82E71DE-2973-F143-90BA-6EE1451F0831}" type="presParOf" srcId="{4F3D0575-9694-8045-9BCD-BF9ED4388D6A}" destId="{22617B40-DDB4-9C4C-BAA6-B7BAC8A9BDC1}" srcOrd="1" destOrd="0" presId="urn:microsoft.com/office/officeart/2005/8/layout/hierarchy1"/>
    <dgm:cxn modelId="{8B6FA2BD-3161-594D-8612-0E9F17DA5F60}" type="presParOf" srcId="{A867234A-0C98-E94D-8AD4-1F296EBAB866}" destId="{CA8E596C-A7E6-6D47-A360-271C3827309E}" srcOrd="1" destOrd="0" presId="urn:microsoft.com/office/officeart/2005/8/layout/hierarchy1"/>
    <dgm:cxn modelId="{65D97D53-7355-1F4F-B463-5455A46B7993}" type="presParOf" srcId="{CA8E596C-A7E6-6D47-A360-271C3827309E}" destId="{4B7E5E6D-8522-D647-B0FD-26BD7C7A9FDB}" srcOrd="0" destOrd="0" presId="urn:microsoft.com/office/officeart/2005/8/layout/hierarchy1"/>
    <dgm:cxn modelId="{F78DBD2B-42EC-CC4E-8382-A2C87B5BDD4B}" type="presParOf" srcId="{4B7E5E6D-8522-D647-B0FD-26BD7C7A9FDB}" destId="{88F4B719-19FE-8144-A56F-623B23F9F143}" srcOrd="0" destOrd="0" presId="urn:microsoft.com/office/officeart/2005/8/layout/hierarchy1"/>
    <dgm:cxn modelId="{B4858D4A-2DAF-3D42-A11C-EE523C2D7E79}" type="presParOf" srcId="{4B7E5E6D-8522-D647-B0FD-26BD7C7A9FDB}" destId="{DD9E4057-9D35-FC48-8F9C-4248AF616B74}" srcOrd="1" destOrd="0" presId="urn:microsoft.com/office/officeart/2005/8/layout/hierarchy1"/>
    <dgm:cxn modelId="{D080B73D-DAAB-2F4C-897C-FC46A4C8C776}" type="presParOf" srcId="{CA8E596C-A7E6-6D47-A360-271C3827309E}" destId="{E0BA0E69-031A-A943-A6E4-4FC846BD5617}" srcOrd="1" destOrd="0" presId="urn:microsoft.com/office/officeart/2005/8/layout/hierarchy1"/>
    <dgm:cxn modelId="{83E57441-CD93-764F-B7DE-428D33CE196F}" type="presParOf" srcId="{A867234A-0C98-E94D-8AD4-1F296EBAB866}" destId="{FE8A816C-BEB3-AE44-A6F2-5B4C080D2080}" srcOrd="2" destOrd="0" presId="urn:microsoft.com/office/officeart/2005/8/layout/hierarchy1"/>
    <dgm:cxn modelId="{FEBCF860-E4B4-2846-892D-7054875B4816}" type="presParOf" srcId="{FE8A816C-BEB3-AE44-A6F2-5B4C080D2080}" destId="{69FFE1CC-91EB-3D43-8FEA-095DD63566ED}" srcOrd="0" destOrd="0" presId="urn:microsoft.com/office/officeart/2005/8/layout/hierarchy1"/>
    <dgm:cxn modelId="{29B1D277-02D7-264D-BAAC-49FE2625F15F}" type="presParOf" srcId="{69FFE1CC-91EB-3D43-8FEA-095DD63566ED}" destId="{320B94E5-2938-FB41-B7D7-11A7F2B7BAD4}" srcOrd="0" destOrd="0" presId="urn:microsoft.com/office/officeart/2005/8/layout/hierarchy1"/>
    <dgm:cxn modelId="{72B6ABE1-11D8-BA46-B885-60A532D8EDB3}" type="presParOf" srcId="{69FFE1CC-91EB-3D43-8FEA-095DD63566ED}" destId="{46418695-9409-4E4F-ADDF-DE4C72487C5D}" srcOrd="1" destOrd="0" presId="urn:microsoft.com/office/officeart/2005/8/layout/hierarchy1"/>
    <dgm:cxn modelId="{F0D27EB5-55EF-5743-AB63-D6C3D8550C30}" type="presParOf" srcId="{FE8A816C-BEB3-AE44-A6F2-5B4C080D2080}" destId="{DCCC73A1-B1F1-B74E-91A4-B11D1D3FB7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339A9-68D6-084B-B328-0D2FBF4C5847}">
      <dsp:nvSpPr>
        <dsp:cNvPr id="0" name=""/>
        <dsp:cNvSpPr/>
      </dsp:nvSpPr>
      <dsp:spPr>
        <a:xfrm>
          <a:off x="0" y="3265342"/>
          <a:ext cx="5715000" cy="2142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alisto MT"/>
            </a:rPr>
            <a:t>VCF file manipulations</a:t>
          </a:r>
          <a:endParaRPr lang="en-US" sz="3400" kern="1200" dirty="0">
            <a:latin typeface="Calisto MT"/>
          </a:endParaRPr>
        </a:p>
      </dsp:txBody>
      <dsp:txXfrm>
        <a:off x="0" y="3265342"/>
        <a:ext cx="5715000" cy="1156905"/>
      </dsp:txXfrm>
    </dsp:sp>
    <dsp:sp modelId="{58C4050A-9D0E-DB49-9504-F3718A0F7205}">
      <dsp:nvSpPr>
        <dsp:cNvPr id="0" name=""/>
        <dsp:cNvSpPr/>
      </dsp:nvSpPr>
      <dsp:spPr>
        <a:xfrm>
          <a:off x="2790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Retained only bi-allelic SNPs</a:t>
          </a:r>
          <a:endParaRPr lang="en-US" sz="1800" kern="1200" dirty="0">
            <a:latin typeface="Calisto MT"/>
          </a:endParaRPr>
        </a:p>
      </dsp:txBody>
      <dsp:txXfrm>
        <a:off x="2790" y="4379399"/>
        <a:ext cx="1903139" cy="985512"/>
      </dsp:txXfrm>
    </dsp:sp>
    <dsp:sp modelId="{0FA7AF46-2401-BD46-BC57-015AFD64D5C0}">
      <dsp:nvSpPr>
        <dsp:cNvPr id="0" name=""/>
        <dsp:cNvSpPr/>
      </dsp:nvSpPr>
      <dsp:spPr>
        <a:xfrm>
          <a:off x="1905930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Extracted 5 populations</a:t>
          </a:r>
          <a:endParaRPr lang="en-US" sz="1800" kern="1200" dirty="0">
            <a:latin typeface="Calisto MT"/>
          </a:endParaRPr>
        </a:p>
      </dsp:txBody>
      <dsp:txXfrm>
        <a:off x="1905930" y="4379399"/>
        <a:ext cx="1903139" cy="985512"/>
      </dsp:txXfrm>
    </dsp:sp>
    <dsp:sp modelId="{2827CD8C-BF81-6649-8F27-043DE1496389}">
      <dsp:nvSpPr>
        <dsp:cNvPr id="0" name=""/>
        <dsp:cNvSpPr/>
      </dsp:nvSpPr>
      <dsp:spPr>
        <a:xfrm>
          <a:off x="3809069" y="4379399"/>
          <a:ext cx="1903139" cy="985512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Utilised external software </a:t>
          </a:r>
          <a:r>
            <a:rPr lang="en-GB" sz="1800" kern="1200" dirty="0" err="1">
              <a:latin typeface="Calisto MT"/>
            </a:rPr>
            <a:t>BCFtools</a:t>
          </a:r>
          <a:endParaRPr lang="en-US" sz="1800" kern="1200" dirty="0" err="1">
            <a:latin typeface="Calisto MT"/>
          </a:endParaRPr>
        </a:p>
      </dsp:txBody>
      <dsp:txXfrm>
        <a:off x="3809069" y="4379399"/>
        <a:ext cx="1903139" cy="985512"/>
      </dsp:txXfrm>
    </dsp:sp>
    <dsp:sp modelId="{E777A272-D002-9F4B-ADD0-77BC5371A141}">
      <dsp:nvSpPr>
        <dsp:cNvPr id="0" name=""/>
        <dsp:cNvSpPr/>
      </dsp:nvSpPr>
      <dsp:spPr>
        <a:xfrm rot="10800000">
          <a:off x="0" y="2439"/>
          <a:ext cx="5715000" cy="3295038"/>
        </a:xfrm>
        <a:prstGeom prst="upArrowCallou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latin typeface="Calisto MT"/>
            </a:rPr>
            <a:t>1000 Genomes Phase 3 data​</a:t>
          </a:r>
          <a:endParaRPr lang="en-US" sz="3400" kern="1200" dirty="0">
            <a:latin typeface="Calisto MT"/>
          </a:endParaRPr>
        </a:p>
      </dsp:txBody>
      <dsp:txXfrm rot="-10800000">
        <a:off x="0" y="2439"/>
        <a:ext cx="5715000" cy="1156558"/>
      </dsp:txXfrm>
    </dsp:sp>
    <dsp:sp modelId="{64550BFB-1EA2-1A40-857C-6907882808D9}">
      <dsp:nvSpPr>
        <dsp:cNvPr id="0" name=""/>
        <dsp:cNvSpPr/>
      </dsp:nvSpPr>
      <dsp:spPr>
        <a:xfrm>
          <a:off x="0" y="1158998"/>
          <a:ext cx="5715000" cy="985216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sto MT"/>
            </a:rPr>
            <a:t>Obtained from NCBI FTP​</a:t>
          </a:r>
          <a:endParaRPr lang="en-US" sz="1800" kern="1200" dirty="0">
            <a:latin typeface="Calisto MT"/>
          </a:endParaRPr>
        </a:p>
      </dsp:txBody>
      <dsp:txXfrm>
        <a:off x="0" y="1158998"/>
        <a:ext cx="5715000" cy="985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045E-4605-1B43-8DDD-0F97DD1CDA99}">
      <dsp:nvSpPr>
        <dsp:cNvPr id="0" name=""/>
        <dsp:cNvSpPr/>
      </dsp:nvSpPr>
      <dsp:spPr>
        <a:xfrm>
          <a:off x="0" y="44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2E9E-C680-294C-8FD7-2CE5EFC6ACA9}">
      <dsp:nvSpPr>
        <dsp:cNvPr id="0" name=""/>
        <dsp:cNvSpPr/>
      </dsp:nvSpPr>
      <dsp:spPr>
        <a:xfrm>
          <a:off x="0" y="44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Annotated VCF with </a:t>
          </a:r>
          <a:r>
            <a:rPr lang="en-GB" sz="2700" kern="1200" dirty="0" err="1">
              <a:latin typeface="Calisto MT"/>
            </a:rPr>
            <a:t>SnpEff</a:t>
          </a:r>
          <a:r>
            <a:rPr lang="en-GB" sz="2700" kern="1200" dirty="0">
              <a:latin typeface="Calisto MT"/>
            </a:rPr>
            <a:t> software</a:t>
          </a:r>
          <a:endParaRPr lang="en-US" sz="2700" kern="1200" dirty="0">
            <a:latin typeface="Calisto MT"/>
          </a:endParaRPr>
        </a:p>
      </dsp:txBody>
      <dsp:txXfrm>
        <a:off x="0" y="443"/>
        <a:ext cx="10691265" cy="727040"/>
      </dsp:txXfrm>
    </dsp:sp>
    <dsp:sp modelId="{63D8E39C-91F8-1146-BB58-453B1ED1B831}">
      <dsp:nvSpPr>
        <dsp:cNvPr id="0" name=""/>
        <dsp:cNvSpPr/>
      </dsp:nvSpPr>
      <dsp:spPr>
        <a:xfrm>
          <a:off x="0" y="72748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73E64-EA4D-844B-8F6A-6D95334804C9}">
      <dsp:nvSpPr>
        <dsp:cNvPr id="0" name=""/>
        <dsp:cNvSpPr/>
      </dsp:nvSpPr>
      <dsp:spPr>
        <a:xfrm>
          <a:off x="0" y="72748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Cross checked gene names obtained with HGNC multi-symbol checker</a:t>
          </a:r>
          <a:endParaRPr lang="en-US" sz="2700" kern="1200" dirty="0">
            <a:latin typeface="Calisto MT"/>
          </a:endParaRPr>
        </a:p>
      </dsp:txBody>
      <dsp:txXfrm>
        <a:off x="0" y="727483"/>
        <a:ext cx="10691265" cy="727040"/>
      </dsp:txXfrm>
    </dsp:sp>
    <dsp:sp modelId="{6F0ED6BC-E0C1-EF43-926F-012F8C507315}">
      <dsp:nvSpPr>
        <dsp:cNvPr id="0" name=""/>
        <dsp:cNvSpPr/>
      </dsp:nvSpPr>
      <dsp:spPr>
        <a:xfrm>
          <a:off x="0" y="1454523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C6A6-548B-5044-ADB5-FF51BB0C7716}">
      <dsp:nvSpPr>
        <dsp:cNvPr id="0" name=""/>
        <dsp:cNvSpPr/>
      </dsp:nvSpPr>
      <dsp:spPr>
        <a:xfrm>
          <a:off x="0" y="1454523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Obtained all gene data from NCBI</a:t>
          </a:r>
          <a:endParaRPr lang="en-US" sz="2700" kern="1200" dirty="0">
            <a:latin typeface="Calisto MT"/>
          </a:endParaRPr>
        </a:p>
      </dsp:txBody>
      <dsp:txXfrm>
        <a:off x="0" y="1454523"/>
        <a:ext cx="10691265" cy="727040"/>
      </dsp:txXfrm>
    </dsp:sp>
    <dsp:sp modelId="{2EC554BF-5C58-4F48-BD1D-6B715630201A}">
      <dsp:nvSpPr>
        <dsp:cNvPr id="0" name=""/>
        <dsp:cNvSpPr/>
      </dsp:nvSpPr>
      <dsp:spPr>
        <a:xfrm>
          <a:off x="0" y="2181564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C470-6F91-4C4C-A624-8A4F31FA593D}">
      <dsp:nvSpPr>
        <dsp:cNvPr id="0" name=""/>
        <dsp:cNvSpPr/>
      </dsp:nvSpPr>
      <dsp:spPr>
        <a:xfrm>
          <a:off x="0" y="2181564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Mapped the alias names obtained from NCBI to the corrected gene list</a:t>
          </a:r>
          <a:endParaRPr lang="en-US" sz="2700" kern="1200" dirty="0">
            <a:latin typeface="Calisto MT"/>
          </a:endParaRPr>
        </a:p>
      </dsp:txBody>
      <dsp:txXfrm>
        <a:off x="0" y="2181564"/>
        <a:ext cx="10691265" cy="727040"/>
      </dsp:txXfrm>
    </dsp:sp>
    <dsp:sp modelId="{6126C7BE-D14A-0947-94C0-35E867950D8C}">
      <dsp:nvSpPr>
        <dsp:cNvPr id="0" name=""/>
        <dsp:cNvSpPr/>
      </dsp:nvSpPr>
      <dsp:spPr>
        <a:xfrm>
          <a:off x="0" y="2908604"/>
          <a:ext cx="10691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84B4-5F12-9E4B-9559-828E5E833E93}">
      <dsp:nvSpPr>
        <dsp:cNvPr id="0" name=""/>
        <dsp:cNvSpPr/>
      </dsp:nvSpPr>
      <dsp:spPr>
        <a:xfrm>
          <a:off x="0" y="2908604"/>
          <a:ext cx="10691265" cy="72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alisto MT"/>
            </a:rPr>
            <a:t>Gene names and aliases stored in CSV format</a:t>
          </a:r>
          <a:endParaRPr lang="en-US" sz="2700" kern="1200" dirty="0">
            <a:latin typeface="Calisto MT"/>
          </a:endParaRPr>
        </a:p>
      </dsp:txBody>
      <dsp:txXfrm>
        <a:off x="0" y="2908604"/>
        <a:ext cx="10691265" cy="72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8B1C-1336-6743-85CF-28A38A199758}">
      <dsp:nvSpPr>
        <dsp:cNvPr id="0" name=""/>
        <dsp:cNvSpPr/>
      </dsp:nvSpPr>
      <dsp:spPr>
        <a:xfrm>
          <a:off x="3604514" y="319"/>
          <a:ext cx="7082963" cy="17647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29" tIns="448254" rIns="137429" bIns="4482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alisto MT"/>
            </a:rPr>
            <a:t>Used </a:t>
          </a:r>
          <a:r>
            <a:rPr lang="en-GB" sz="1600" kern="1200" dirty="0" err="1">
              <a:latin typeface="Calisto MT"/>
            </a:rPr>
            <a:t>VCFtools</a:t>
          </a:r>
          <a:r>
            <a:rPr lang="en-GB" sz="1600" kern="1200" dirty="0">
              <a:latin typeface="Calisto MT"/>
            </a:rPr>
            <a:t> for calculations</a:t>
          </a:r>
          <a:endParaRPr lang="en-US" sz="1600" kern="1200" dirty="0">
            <a:latin typeface="Calisto M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alisto MT"/>
            </a:rPr>
            <a:t>Stored in CSV format</a:t>
          </a:r>
          <a:endParaRPr lang="en-US" sz="1600" kern="1200" dirty="0">
            <a:latin typeface="Calisto MT"/>
          </a:endParaRPr>
        </a:p>
      </dsp:txBody>
      <dsp:txXfrm>
        <a:off x="3604514" y="319"/>
        <a:ext cx="7082963" cy="1764780"/>
      </dsp:txXfrm>
    </dsp:sp>
    <dsp:sp modelId="{E24CF48F-F612-7248-B78D-2D4B3BBBB306}">
      <dsp:nvSpPr>
        <dsp:cNvPr id="0" name=""/>
        <dsp:cNvSpPr/>
      </dsp:nvSpPr>
      <dsp:spPr>
        <a:xfrm>
          <a:off x="65" y="319"/>
          <a:ext cx="3604449" cy="17647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02" tIns="174321" rIns="93702" bIns="1743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listo MT"/>
            </a:rPr>
            <a:t>Allele frequencies obtained for each population</a:t>
          </a:r>
          <a:endParaRPr lang="en-US" sz="2000" kern="1200" dirty="0">
            <a:latin typeface="Calisto MT"/>
          </a:endParaRPr>
        </a:p>
      </dsp:txBody>
      <dsp:txXfrm>
        <a:off x="65" y="319"/>
        <a:ext cx="3604449" cy="1764780"/>
      </dsp:txXfrm>
    </dsp:sp>
    <dsp:sp modelId="{265517B6-0838-8848-BD46-EA021F27B129}">
      <dsp:nvSpPr>
        <dsp:cNvPr id="0" name=""/>
        <dsp:cNvSpPr/>
      </dsp:nvSpPr>
      <dsp:spPr>
        <a:xfrm>
          <a:off x="3599883" y="1870987"/>
          <a:ext cx="7091315" cy="17647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1" tIns="448254" rIns="137591" bIns="448254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alisto MT"/>
            </a:rPr>
            <a:t>Used </a:t>
          </a:r>
          <a:r>
            <a:rPr lang="en-GB" sz="1600" kern="1200" dirty="0" err="1">
              <a:latin typeface="Calisto MT"/>
            </a:rPr>
            <a:t>VCFtools</a:t>
          </a:r>
          <a:r>
            <a:rPr lang="en-GB" sz="1600" kern="1200" dirty="0">
              <a:latin typeface="Calisto MT"/>
            </a:rPr>
            <a:t> for genotype count </a:t>
          </a:r>
          <a:endParaRPr lang="en-US" sz="1600" kern="1200" dirty="0">
            <a:latin typeface="Calisto MT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alisto MT"/>
            </a:rPr>
            <a:t>Sci-kit </a:t>
          </a:r>
          <a:r>
            <a:rPr lang="en-GB" sz="1600" kern="1200" dirty="0" err="1">
              <a:latin typeface="Calisto MT"/>
            </a:rPr>
            <a:t>allel</a:t>
          </a:r>
          <a:r>
            <a:rPr lang="en-GB" sz="1600" kern="1200" dirty="0">
              <a:latin typeface="Calisto MT"/>
            </a:rPr>
            <a:t> for genotype frequency data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alisto MT"/>
            </a:rPr>
            <a:t>Stored in CSV format</a:t>
          </a:r>
          <a:endParaRPr lang="en-US" sz="1600" kern="1200" dirty="0">
            <a:latin typeface="Calisto MT"/>
          </a:endParaRPr>
        </a:p>
      </dsp:txBody>
      <dsp:txXfrm>
        <a:off x="3599883" y="1870987"/>
        <a:ext cx="7091315" cy="1764780"/>
      </dsp:txXfrm>
    </dsp:sp>
    <dsp:sp modelId="{B9161D93-3A96-5A4B-8E4C-D7CBB9530C84}">
      <dsp:nvSpPr>
        <dsp:cNvPr id="0" name=""/>
        <dsp:cNvSpPr/>
      </dsp:nvSpPr>
      <dsp:spPr>
        <a:xfrm>
          <a:off x="65" y="1871307"/>
          <a:ext cx="3599817" cy="17647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812" tIns="174321" rIns="93812" bIns="1743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listo MT"/>
            </a:rPr>
            <a:t>Genotype frequencies obtained for each population</a:t>
          </a:r>
          <a:endParaRPr lang="en-US" sz="2000" kern="1200" dirty="0">
            <a:latin typeface="Calisto MT"/>
          </a:endParaRPr>
        </a:p>
      </dsp:txBody>
      <dsp:txXfrm>
        <a:off x="65" y="1871307"/>
        <a:ext cx="3599817" cy="1764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A19C-F633-2A49-93EF-F5F8B3BF0B96}">
      <dsp:nvSpPr>
        <dsp:cNvPr id="0" name=""/>
        <dsp:cNvSpPr/>
      </dsp:nvSpPr>
      <dsp:spPr>
        <a:xfrm>
          <a:off x="8396271" y="1818044"/>
          <a:ext cx="358898" cy="15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49" y="0"/>
              </a:lnTo>
              <a:lnTo>
                <a:pt x="179449" y="1543264"/>
              </a:lnTo>
              <a:lnTo>
                <a:pt x="358898" y="154326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1173C-87B2-0A46-953E-BD9965641FF2}">
      <dsp:nvSpPr>
        <dsp:cNvPr id="0" name=""/>
        <dsp:cNvSpPr/>
      </dsp:nvSpPr>
      <dsp:spPr>
        <a:xfrm>
          <a:off x="8396271" y="1818044"/>
          <a:ext cx="358898" cy="771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49" y="0"/>
              </a:lnTo>
              <a:lnTo>
                <a:pt x="179449" y="771632"/>
              </a:lnTo>
              <a:lnTo>
                <a:pt x="358898" y="7716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5B003-16EC-C147-B1F0-350FBE1E8CB7}">
      <dsp:nvSpPr>
        <dsp:cNvPr id="0" name=""/>
        <dsp:cNvSpPr/>
      </dsp:nvSpPr>
      <dsp:spPr>
        <a:xfrm>
          <a:off x="8396271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D4FD7-1331-F14F-9C02-D9EF0BCC90A2}">
      <dsp:nvSpPr>
        <dsp:cNvPr id="0" name=""/>
        <dsp:cNvSpPr/>
      </dsp:nvSpPr>
      <dsp:spPr>
        <a:xfrm>
          <a:off x="8396271" y="1046411"/>
          <a:ext cx="358898" cy="771632"/>
        </a:xfrm>
        <a:custGeom>
          <a:avLst/>
          <a:gdLst/>
          <a:ahLst/>
          <a:cxnLst/>
          <a:rect l="0" t="0" r="0" b="0"/>
          <a:pathLst>
            <a:path>
              <a:moveTo>
                <a:pt x="0" y="771632"/>
              </a:moveTo>
              <a:lnTo>
                <a:pt x="179449" y="771632"/>
              </a:lnTo>
              <a:lnTo>
                <a:pt x="179449" y="0"/>
              </a:lnTo>
              <a:lnTo>
                <a:pt x="35889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A32C1-E49F-2F49-AA70-AF61CC9D636B}">
      <dsp:nvSpPr>
        <dsp:cNvPr id="0" name=""/>
        <dsp:cNvSpPr/>
      </dsp:nvSpPr>
      <dsp:spPr>
        <a:xfrm>
          <a:off x="8396271" y="274779"/>
          <a:ext cx="358898" cy="1543264"/>
        </a:xfrm>
        <a:custGeom>
          <a:avLst/>
          <a:gdLst/>
          <a:ahLst/>
          <a:cxnLst/>
          <a:rect l="0" t="0" r="0" b="0"/>
          <a:pathLst>
            <a:path>
              <a:moveTo>
                <a:pt x="0" y="1543264"/>
              </a:moveTo>
              <a:lnTo>
                <a:pt x="179449" y="1543264"/>
              </a:lnTo>
              <a:lnTo>
                <a:pt x="179449" y="0"/>
              </a:lnTo>
              <a:lnTo>
                <a:pt x="35889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B0702-ABE8-FE48-AA5C-C6D9E4307D6B}">
      <dsp:nvSpPr>
        <dsp:cNvPr id="0" name=""/>
        <dsp:cNvSpPr/>
      </dsp:nvSpPr>
      <dsp:spPr>
        <a:xfrm>
          <a:off x="6242879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BAFA-BA45-F140-9014-2DA698740ABE}">
      <dsp:nvSpPr>
        <dsp:cNvPr id="0" name=""/>
        <dsp:cNvSpPr/>
      </dsp:nvSpPr>
      <dsp:spPr>
        <a:xfrm>
          <a:off x="4089487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3E63C-45E4-D146-8902-7DEDCEC6B995}">
      <dsp:nvSpPr>
        <dsp:cNvPr id="0" name=""/>
        <dsp:cNvSpPr/>
      </dsp:nvSpPr>
      <dsp:spPr>
        <a:xfrm>
          <a:off x="1936095" y="1772324"/>
          <a:ext cx="358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898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93ED-3F69-2C4B-B57F-E28B9CDBD3E9}">
      <dsp:nvSpPr>
        <dsp:cNvPr id="0" name=""/>
        <dsp:cNvSpPr/>
      </dsp:nvSpPr>
      <dsp:spPr>
        <a:xfrm>
          <a:off x="141601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Bi-allelic VCF raw data​</a:t>
          </a:r>
        </a:p>
      </dsp:txBody>
      <dsp:txXfrm>
        <a:off x="141601" y="1544383"/>
        <a:ext cx="1794493" cy="547320"/>
      </dsp:txXfrm>
    </dsp:sp>
    <dsp:sp modelId="{4DAEA341-B134-DA43-99AA-5E0902C96393}">
      <dsp:nvSpPr>
        <dsp:cNvPr id="0" name=""/>
        <dsp:cNvSpPr/>
      </dsp:nvSpPr>
      <dsp:spPr>
        <a:xfrm>
          <a:off x="2294993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Extraction of population specific phased genotype array​</a:t>
          </a:r>
        </a:p>
      </dsp:txBody>
      <dsp:txXfrm>
        <a:off x="2294993" y="1544383"/>
        <a:ext cx="1794493" cy="547320"/>
      </dsp:txXfrm>
    </dsp:sp>
    <dsp:sp modelId="{0FC7CF8A-FC7E-464A-9C85-60F7E5B97B4E}">
      <dsp:nvSpPr>
        <dsp:cNvPr id="0" name=""/>
        <dsp:cNvSpPr/>
      </dsp:nvSpPr>
      <dsp:spPr>
        <a:xfrm>
          <a:off x="4448385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Conversion to haplotype arrays​</a:t>
          </a:r>
        </a:p>
      </dsp:txBody>
      <dsp:txXfrm>
        <a:off x="4448385" y="1544383"/>
        <a:ext cx="1794493" cy="547320"/>
      </dsp:txXfrm>
    </dsp:sp>
    <dsp:sp modelId="{517E183F-7D68-3B4F-AAEB-F28078E2372B}">
      <dsp:nvSpPr>
        <dsp:cNvPr id="0" name=""/>
        <dsp:cNvSpPr/>
      </dsp:nvSpPr>
      <dsp:spPr>
        <a:xfrm>
          <a:off x="6601777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Data frame to compressed pickle files​</a:t>
          </a:r>
        </a:p>
      </dsp:txBody>
      <dsp:txXfrm>
        <a:off x="6601777" y="1544383"/>
        <a:ext cx="1794493" cy="547320"/>
      </dsp:txXfrm>
    </dsp:sp>
    <dsp:sp modelId="{A153D4EF-B7AA-094B-9435-E48C35AF8F74}">
      <dsp:nvSpPr>
        <dsp:cNvPr id="0" name=""/>
        <dsp:cNvSpPr/>
      </dsp:nvSpPr>
      <dsp:spPr>
        <a:xfrm>
          <a:off x="8755169" y="1119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Gujarati​</a:t>
          </a:r>
        </a:p>
      </dsp:txBody>
      <dsp:txXfrm>
        <a:off x="8755169" y="1119"/>
        <a:ext cx="1794493" cy="547320"/>
      </dsp:txXfrm>
    </dsp:sp>
    <dsp:sp modelId="{739755EE-93B1-DF43-B2CF-917CA78764DA}">
      <dsp:nvSpPr>
        <dsp:cNvPr id="0" name=""/>
        <dsp:cNvSpPr/>
      </dsp:nvSpPr>
      <dsp:spPr>
        <a:xfrm>
          <a:off x="8755169" y="772751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Gambian Mandinka​</a:t>
          </a:r>
        </a:p>
      </dsp:txBody>
      <dsp:txXfrm>
        <a:off x="8755169" y="772751"/>
        <a:ext cx="1794493" cy="547320"/>
      </dsp:txXfrm>
    </dsp:sp>
    <dsp:sp modelId="{C4FE1EF1-6555-5042-840C-FB78CCD3539C}">
      <dsp:nvSpPr>
        <dsp:cNvPr id="0" name=""/>
        <dsp:cNvSpPr/>
      </dsp:nvSpPr>
      <dsp:spPr>
        <a:xfrm>
          <a:off x="8755169" y="1544383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Japanese​</a:t>
          </a:r>
        </a:p>
      </dsp:txBody>
      <dsp:txXfrm>
        <a:off x="8755169" y="1544383"/>
        <a:ext cx="1794493" cy="547320"/>
      </dsp:txXfrm>
    </dsp:sp>
    <dsp:sp modelId="{87FB897D-5750-8B4C-B3D8-10FEC336982F}">
      <dsp:nvSpPr>
        <dsp:cNvPr id="0" name=""/>
        <dsp:cNvSpPr/>
      </dsp:nvSpPr>
      <dsp:spPr>
        <a:xfrm>
          <a:off x="8755169" y="2316015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Puerto Rican​</a:t>
          </a:r>
        </a:p>
      </dsp:txBody>
      <dsp:txXfrm>
        <a:off x="8755169" y="2316015"/>
        <a:ext cx="1794493" cy="547320"/>
      </dsp:txXfrm>
    </dsp:sp>
    <dsp:sp modelId="{C833EE2F-0930-2E49-9CFA-B5F2B4F4B145}">
      <dsp:nvSpPr>
        <dsp:cNvPr id="0" name=""/>
        <dsp:cNvSpPr/>
      </dsp:nvSpPr>
      <dsp:spPr>
        <a:xfrm>
          <a:off x="8755169" y="3087648"/>
          <a:ext cx="1794493" cy="547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alisto MT"/>
            </a:rPr>
            <a:t>Toscani</a:t>
          </a:r>
        </a:p>
      </dsp:txBody>
      <dsp:txXfrm>
        <a:off x="8755169" y="3087648"/>
        <a:ext cx="1794493" cy="547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7251-C345-C648-A270-57E45B5D7D75}">
      <dsp:nvSpPr>
        <dsp:cNvPr id="0" name=""/>
        <dsp:cNvSpPr/>
      </dsp:nvSpPr>
      <dsp:spPr>
        <a:xfrm>
          <a:off x="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29C04-941B-7549-A5BD-B17C7CC2F434}">
      <dsp:nvSpPr>
        <dsp:cNvPr id="0" name=""/>
        <dsp:cNvSpPr/>
      </dsp:nvSpPr>
      <dsp:spPr>
        <a:xfrm>
          <a:off x="33411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The average pairwise differences between all possible pairs of individuals within the population.​</a:t>
          </a:r>
        </a:p>
      </dsp:txBody>
      <dsp:txXfrm>
        <a:off x="390046" y="1078369"/>
        <a:ext cx="2895218" cy="1797636"/>
      </dsp:txXfrm>
    </dsp:sp>
    <dsp:sp modelId="{C0CAF657-5647-1C4D-AAC7-6DEBD1B3EF22}">
      <dsp:nvSpPr>
        <dsp:cNvPr id="0" name=""/>
        <dsp:cNvSpPr/>
      </dsp:nvSpPr>
      <dsp:spPr>
        <a:xfrm>
          <a:off x="367531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F676B-B9FA-8F43-9E7D-8D8355CE0DC7}">
      <dsp:nvSpPr>
        <dsp:cNvPr id="0" name=""/>
        <dsp:cNvSpPr/>
      </dsp:nvSpPr>
      <dsp:spPr>
        <a:xfrm>
          <a:off x="400942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Accurately estimated even with small population sizes.​</a:t>
          </a:r>
        </a:p>
      </dsp:txBody>
      <dsp:txXfrm>
        <a:off x="4065356" y="1078369"/>
        <a:ext cx="2895218" cy="1797636"/>
      </dsp:txXfrm>
    </dsp:sp>
    <dsp:sp modelId="{43EA1C6D-1049-084C-83FA-8E23486AD22D}">
      <dsp:nvSpPr>
        <dsp:cNvPr id="0" name=""/>
        <dsp:cNvSpPr/>
      </dsp:nvSpPr>
      <dsp:spPr>
        <a:xfrm>
          <a:off x="7350620" y="705029"/>
          <a:ext cx="3007072" cy="19094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2DD2-011E-004A-BBAF-E0EE3E7347F0}">
      <dsp:nvSpPr>
        <dsp:cNvPr id="0" name=""/>
        <dsp:cNvSpPr/>
      </dsp:nvSpPr>
      <dsp:spPr>
        <a:xfrm>
          <a:off x="7684739" y="1022442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sto MT"/>
            </a:rPr>
            <a:t>Often used in population genomics.</a:t>
          </a:r>
        </a:p>
      </dsp:txBody>
      <dsp:txXfrm>
        <a:off x="7740666" y="1078369"/>
        <a:ext cx="2895218" cy="1797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1B99-AA62-6243-9ECE-1A2DF4F47DD6}">
      <dsp:nvSpPr>
        <dsp:cNvPr id="0" name=""/>
        <dsp:cNvSpPr/>
      </dsp:nvSpPr>
      <dsp:spPr>
        <a:xfrm>
          <a:off x="0" y="691760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73A4-ACDE-B84C-ADAC-6573959E92B9}">
      <dsp:nvSpPr>
        <dsp:cNvPr id="0" name=""/>
        <dsp:cNvSpPr/>
      </dsp:nvSpPr>
      <dsp:spPr>
        <a:xfrm>
          <a:off x="334102" y="1009157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The frequency of homozygous haplotypes within the population, whether this is homozygous for the reference or alternate allele.​</a:t>
          </a:r>
          <a:endParaRPr lang="en-GB" sz="2000" kern="1200" dirty="0">
            <a:latin typeface="Calisto MT"/>
          </a:endParaRPr>
        </a:p>
      </dsp:txBody>
      <dsp:txXfrm>
        <a:off x="390026" y="1065081"/>
        <a:ext cx="2895070" cy="1797545"/>
      </dsp:txXfrm>
    </dsp:sp>
    <dsp:sp modelId="{9481C415-36BE-1E4F-8031-9224C6F4A491}">
      <dsp:nvSpPr>
        <dsp:cNvPr id="0" name=""/>
        <dsp:cNvSpPr/>
      </dsp:nvSpPr>
      <dsp:spPr>
        <a:xfrm>
          <a:off x="3675122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1FBD3-C651-8A4D-B6FA-45DBEEC212CB}">
      <dsp:nvSpPr>
        <dsp:cNvPr id="0" name=""/>
        <dsp:cNvSpPr/>
      </dsp:nvSpPr>
      <dsp:spPr>
        <a:xfrm>
          <a:off x="4009224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Easy interpretation of results.​</a:t>
          </a:r>
          <a:endParaRPr lang="en-GB" sz="2000" kern="1200" dirty="0">
            <a:latin typeface="Calisto MT"/>
          </a:endParaRPr>
        </a:p>
      </dsp:txBody>
      <dsp:txXfrm>
        <a:off x="4065148" y="1077969"/>
        <a:ext cx="2895070" cy="1797545"/>
      </dsp:txXfrm>
    </dsp:sp>
    <dsp:sp modelId="{5941013C-B087-744E-95BE-2C60E7231A3F}">
      <dsp:nvSpPr>
        <dsp:cNvPr id="0" name=""/>
        <dsp:cNvSpPr/>
      </dsp:nvSpPr>
      <dsp:spPr>
        <a:xfrm>
          <a:off x="7350244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5C22-0737-BF40-9E49-50BC22C78E22}">
      <dsp:nvSpPr>
        <dsp:cNvPr id="0" name=""/>
        <dsp:cNvSpPr/>
      </dsp:nvSpPr>
      <dsp:spPr>
        <a:xfrm>
          <a:off x="7684346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/>
            </a:rPr>
            <a:t>Calculated from phased genotype data</a:t>
          </a:r>
          <a:endParaRPr lang="en-GB" sz="2000" kern="1200" dirty="0">
            <a:latin typeface="Calisto MT"/>
          </a:endParaRPr>
        </a:p>
      </dsp:txBody>
      <dsp:txXfrm>
        <a:off x="7740270" y="1077969"/>
        <a:ext cx="2895070" cy="1797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6EB9-0344-F841-9232-909221CC66AA}">
      <dsp:nvSpPr>
        <dsp:cNvPr id="0" name=""/>
        <dsp:cNvSpPr/>
      </dsp:nvSpPr>
      <dsp:spPr>
        <a:xfrm>
          <a:off x="291" y="994305"/>
          <a:ext cx="2286450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576FA-5944-1244-923F-7ABD928EA0DF}">
      <dsp:nvSpPr>
        <dsp:cNvPr id="0" name=""/>
        <dsp:cNvSpPr/>
      </dsp:nvSpPr>
      <dsp:spPr>
        <a:xfrm>
          <a:off x="247474" y="1229129"/>
          <a:ext cx="2286450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sto MT"/>
            </a:rPr>
            <a:t>Tajima's D test is used to differentiate between  sequences that evolve randomly or under a non-random mechanism</a:t>
          </a:r>
          <a:endParaRPr lang="en-GB" sz="1400" kern="1200" dirty="0">
            <a:latin typeface="Calisto MT"/>
          </a:endParaRPr>
        </a:p>
      </dsp:txBody>
      <dsp:txXfrm>
        <a:off x="288849" y="1270504"/>
        <a:ext cx="2203700" cy="1329902"/>
      </dsp:txXfrm>
    </dsp:sp>
    <dsp:sp modelId="{87CB9F78-90E3-4AD7-A021-B5AF0AD69709}">
      <dsp:nvSpPr>
        <dsp:cNvPr id="0" name=""/>
        <dsp:cNvSpPr/>
      </dsp:nvSpPr>
      <dsp:spPr>
        <a:xfrm>
          <a:off x="2781108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82678-B6CF-4F90-A7FA-7A6DB88BAAD7}">
      <dsp:nvSpPr>
        <dsp:cNvPr id="0" name=""/>
        <dsp:cNvSpPr/>
      </dsp:nvSpPr>
      <dsp:spPr>
        <a:xfrm>
          <a:off x="3028291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Arguably one of the most famous neutrality tests used. Used for detecting selective sweeps.​</a:t>
          </a:r>
          <a:endParaRPr lang="fr-FR" sz="1500" kern="1200" dirty="0">
            <a:latin typeface="Calisto MT"/>
          </a:endParaRPr>
        </a:p>
      </dsp:txBody>
      <dsp:txXfrm>
        <a:off x="3069666" y="1270504"/>
        <a:ext cx="2141899" cy="1329902"/>
      </dsp:txXfrm>
    </dsp:sp>
    <dsp:sp modelId="{A01399F8-4222-4246-BA58-6EE1F6B14A94}">
      <dsp:nvSpPr>
        <dsp:cNvPr id="0" name=""/>
        <dsp:cNvSpPr/>
      </dsp:nvSpPr>
      <dsp:spPr>
        <a:xfrm>
          <a:off x="5500124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F1858-F0DB-B941-9720-F3E09E74E003}">
      <dsp:nvSpPr>
        <dsp:cNvPr id="0" name=""/>
        <dsp:cNvSpPr/>
      </dsp:nvSpPr>
      <dsp:spPr>
        <a:xfrm>
          <a:off x="5747307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Positive Tajima’s D = indicating a decrease in population size and/or balancing selection.​</a:t>
          </a:r>
          <a:endParaRPr lang="en-GB" sz="1500" kern="1200" dirty="0">
            <a:latin typeface="Calisto MT"/>
          </a:endParaRPr>
        </a:p>
      </dsp:txBody>
      <dsp:txXfrm>
        <a:off x="5788682" y="1270504"/>
        <a:ext cx="2141899" cy="1329902"/>
      </dsp:txXfrm>
    </dsp:sp>
    <dsp:sp modelId="{CB0A7BBD-B659-8248-8E6C-97C2A5D1D50D}">
      <dsp:nvSpPr>
        <dsp:cNvPr id="0" name=""/>
        <dsp:cNvSpPr/>
      </dsp:nvSpPr>
      <dsp:spPr>
        <a:xfrm>
          <a:off x="8219140" y="994305"/>
          <a:ext cx="2224649" cy="141265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55C0-D0A3-D048-866E-64849FD53EB5}">
      <dsp:nvSpPr>
        <dsp:cNvPr id="0" name=""/>
        <dsp:cNvSpPr/>
      </dsp:nvSpPr>
      <dsp:spPr>
        <a:xfrm>
          <a:off x="8466324" y="1229129"/>
          <a:ext cx="2224649" cy="1412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sto MT"/>
            </a:rPr>
            <a:t>Negative Tajima’s D = this indicates population size expansion and/or positive selection.</a:t>
          </a:r>
          <a:endParaRPr lang="en-GB" sz="1500" kern="1200" dirty="0">
            <a:latin typeface="Calisto MT"/>
          </a:endParaRPr>
        </a:p>
      </dsp:txBody>
      <dsp:txXfrm>
        <a:off x="8507699" y="1270504"/>
        <a:ext cx="2141899" cy="13299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477A2-AD71-154D-A0FD-D2CB595CB0C3}">
      <dsp:nvSpPr>
        <dsp:cNvPr id="0" name=""/>
        <dsp:cNvSpPr/>
      </dsp:nvSpPr>
      <dsp:spPr>
        <a:xfrm>
          <a:off x="0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FAACF-616F-994D-B9AD-7CD8911997A9}">
      <dsp:nvSpPr>
        <dsp:cNvPr id="0" name=""/>
        <dsp:cNvSpPr/>
      </dsp:nvSpPr>
      <dsp:spPr>
        <a:xfrm>
          <a:off x="334102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Updating of the VCF data ​</a:t>
          </a:r>
          <a:endParaRPr lang="en-GB" sz="3800" kern="1200" dirty="0">
            <a:latin typeface="Calisto MT"/>
          </a:endParaRPr>
        </a:p>
      </dsp:txBody>
      <dsp:txXfrm>
        <a:off x="390026" y="1077969"/>
        <a:ext cx="2895070" cy="1797545"/>
      </dsp:txXfrm>
    </dsp:sp>
    <dsp:sp modelId="{88F4B719-19FE-8144-A56F-623B23F9F143}">
      <dsp:nvSpPr>
        <dsp:cNvPr id="0" name=""/>
        <dsp:cNvSpPr/>
      </dsp:nvSpPr>
      <dsp:spPr>
        <a:xfrm>
          <a:off x="3675122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E4057-9D35-FC48-8F9C-4248AF616B74}">
      <dsp:nvSpPr>
        <dsp:cNvPr id="0" name=""/>
        <dsp:cNvSpPr/>
      </dsp:nvSpPr>
      <dsp:spPr>
        <a:xfrm>
          <a:off x="4009224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Upgrade the database ​</a:t>
          </a:r>
          <a:endParaRPr lang="en-GB" sz="3800" kern="1200" dirty="0">
            <a:latin typeface="Calisto MT"/>
          </a:endParaRPr>
        </a:p>
      </dsp:txBody>
      <dsp:txXfrm>
        <a:off x="4065148" y="1077969"/>
        <a:ext cx="2895070" cy="1797545"/>
      </dsp:txXfrm>
    </dsp:sp>
    <dsp:sp modelId="{320B94E5-2938-FB41-B7D7-11A7F2B7BAD4}">
      <dsp:nvSpPr>
        <dsp:cNvPr id="0" name=""/>
        <dsp:cNvSpPr/>
      </dsp:nvSpPr>
      <dsp:spPr>
        <a:xfrm>
          <a:off x="7350244" y="704648"/>
          <a:ext cx="3006918" cy="1909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18695-9409-4E4F-ADDF-DE4C72487C5D}">
      <dsp:nvSpPr>
        <dsp:cNvPr id="0" name=""/>
        <dsp:cNvSpPr/>
      </dsp:nvSpPr>
      <dsp:spPr>
        <a:xfrm>
          <a:off x="7684346" y="1022045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sto MT"/>
            </a:rPr>
            <a:t>Summary statistics expansion</a:t>
          </a:r>
          <a:endParaRPr lang="en-GB" sz="3800" kern="1200" dirty="0">
            <a:latin typeface="Calisto MT"/>
          </a:endParaRPr>
        </a:p>
      </dsp:txBody>
      <dsp:txXfrm>
        <a:off x="7740270" y="1077969"/>
        <a:ext cx="2895070" cy="1797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BD1-772B-274C-BC90-6943A03148BC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95B56-B611-1946-8B5F-13F400A8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Updating of the </a:t>
            </a:r>
            <a:r>
              <a:rPr lang="en-GB" err="1"/>
              <a:t>vcf</a:t>
            </a:r>
            <a:r>
              <a:rPr lang="en-GB"/>
              <a:t> data- allow users to update </a:t>
            </a:r>
            <a:r>
              <a:rPr lang="en-GB" err="1"/>
              <a:t>snp</a:t>
            </a:r>
            <a:r>
              <a:rPr lang="en-GB"/>
              <a:t> data and cross check it, must be in the format of </a:t>
            </a:r>
            <a:r>
              <a:rPr lang="en-GB" err="1"/>
              <a:t>vcf</a:t>
            </a:r>
            <a:r>
              <a:rPr lang="en-GB"/>
              <a:t> and then it is cross checked with publications and verified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95B56-B611-1946-8B5F-13F400A81D5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33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88FE9-9CF7-484D-943E-0F15BDAE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820" y="4624394"/>
            <a:ext cx="10803074" cy="10375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>
                <a:latin typeface="Calisto MT"/>
              </a:rPr>
              <a:t>Genome Analytics</a:t>
            </a:r>
            <a:br>
              <a:rPr lang="en-GB" sz="3400" dirty="0">
                <a:latin typeface="Calisto MT"/>
              </a:rPr>
            </a:br>
            <a:r>
              <a:rPr lang="en-GB" sz="3400" dirty="0">
                <a:latin typeface="Calisto MT"/>
              </a:rPr>
              <a:t>SNP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1C46-4CB1-1A47-9F1D-666FAD9C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686"/>
            <a:ext cx="8476052" cy="636316"/>
          </a:xfrm>
        </p:spPr>
        <p:txBody>
          <a:bodyPr anchor="t">
            <a:normAutofit/>
          </a:bodyPr>
          <a:lstStyle/>
          <a:p>
            <a:r>
              <a:rPr lang="en-GB"/>
              <a:t>Christian, Eri, </a:t>
            </a:r>
            <a:r>
              <a:rPr lang="en-GB" err="1"/>
              <a:t>Rym</a:t>
            </a:r>
            <a:r>
              <a:rPr lang="en-GB"/>
              <a:t> and Yasemin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797F-525F-7142-8A24-51645E0F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8" r="-1" b="16129"/>
          <a:stretch/>
        </p:blipFill>
        <p:spPr bwMode="auto">
          <a:xfrm>
            <a:off x="800100" y="788638"/>
            <a:ext cx="10591800" cy="33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505D03-A57F-8243-9103-F3BA0D51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76" y="5661897"/>
            <a:ext cx="1818077" cy="9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41970F-C78A-AB4F-B77D-D47B9B72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56" y="5382140"/>
            <a:ext cx="2330941" cy="126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BD5A-F9DA-F04E-BE5D-63F7CB23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Homozygosity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13327D-6ABD-FD40-8599-1FD52DC49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2468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59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819-E3F3-BA47-87A6-384FF6DE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sto MT"/>
              </a:rPr>
              <a:t>Tajima’s 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28085-A5D6-9945-B93C-B6DFBB88D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91762"/>
              </p:ext>
            </p:extLst>
          </p:nvPr>
        </p:nvGraphicFramePr>
        <p:xfrm>
          <a:off x="700635" y="223750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8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7042-C718-A145-8817-F1FDEB75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Fixation index (</a:t>
            </a:r>
            <a:r>
              <a:rPr lang="en-GB" dirty="0" err="1">
                <a:latin typeface="Calisto MT"/>
              </a:rPr>
              <a:t>f</a:t>
            </a:r>
            <a:r>
              <a:rPr lang="en-GB" baseline="-25000" dirty="0" err="1">
                <a:latin typeface="Calisto MT"/>
              </a:rPr>
              <a:t>st</a:t>
            </a:r>
            <a:r>
              <a:rPr lang="en-GB" dirty="0">
                <a:latin typeface="Calisto MT"/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1C14-43C4-694C-A5E6-585B42C8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Divergence between two population based on  genetic structure ​</a:t>
            </a:r>
          </a:p>
          <a:p>
            <a:r>
              <a:rPr lang="en-GB" dirty="0"/>
              <a:t>Hudson's estimator was chosen ​</a:t>
            </a:r>
          </a:p>
          <a:p>
            <a:r>
              <a:rPr lang="en-GB" dirty="0"/>
              <a:t>FST of different combinations are computed</a:t>
            </a:r>
          </a:p>
        </p:txBody>
      </p:sp>
      <p:pic>
        <p:nvPicPr>
          <p:cNvPr id="6146" name="Picture 2" descr="Watercolor World Map Wallpaper Mural | Hovia">
            <a:extLst>
              <a:ext uri="{FF2B5EF4-FFF2-40B4-BE49-F238E27FC236}">
                <a16:creationId xmlns:a16="http://schemas.microsoft.com/office/drawing/2014/main" id="{002533CD-EB88-6B40-A696-96140DC6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311593"/>
            <a:ext cx="6515100" cy="42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C4BAF-FBDC-EB4A-8EF4-C359EC49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02447"/>
            <a:ext cx="4316507" cy="1928741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Data visualisation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5" y="723900"/>
            <a:ext cx="106013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AD2E-248A-CC45-BE26-6F89322C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968377"/>
            <a:ext cx="5943600" cy="1732182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n-US"/>
              <a:t>Python package </a:t>
            </a:r>
            <a:r>
              <a:rPr lang="en-US" err="1"/>
              <a:t>Plotly</a:t>
            </a:r>
            <a:r>
              <a:rPr lang="en-US"/>
              <a:t> was used. ​</a:t>
            </a:r>
          </a:p>
          <a:p>
            <a:pPr fontAlgn="base">
              <a:lnSpc>
                <a:spcPct val="110000"/>
              </a:lnSpc>
            </a:pPr>
            <a:r>
              <a:rPr lang="en-US" err="1"/>
              <a:t>Plotly</a:t>
            </a:r>
            <a:r>
              <a:rPr lang="en-US"/>
              <a:t> gives a wide range of interactivity options. ​</a:t>
            </a:r>
          </a:p>
          <a:p>
            <a:pPr fontAlgn="base">
              <a:lnSpc>
                <a:spcPct val="110000"/>
              </a:lnSpc>
            </a:pPr>
            <a:r>
              <a:rPr lang="en-US"/>
              <a:t>The user has the option to download the plots as a </a:t>
            </a:r>
            <a:r>
              <a:rPr lang="en-US" err="1"/>
              <a:t>png</a:t>
            </a:r>
            <a:r>
              <a:rPr lang="en-US"/>
              <a:t> file.</a:t>
            </a:r>
          </a:p>
          <a:p>
            <a:pPr>
              <a:lnSpc>
                <a:spcPct val="110000"/>
              </a:lnSpc>
            </a:pPr>
            <a:endParaRPr lang="en-GB"/>
          </a:p>
        </p:txBody>
      </p:sp>
      <p:pic>
        <p:nvPicPr>
          <p:cNvPr id="512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D258363-5231-2342-92B6-096A9AB60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8"/>
          <a:stretch/>
        </p:blipFill>
        <p:spPr bwMode="auto">
          <a:xfrm>
            <a:off x="809065" y="3039591"/>
            <a:ext cx="10582835" cy="2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C8B95-17EB-C44A-B0D0-9295F74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sto MT"/>
              </a:rPr>
              <a:t>Download and clean  function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CD579-1D83-4543-97EC-F1930A959534}"/>
              </a:ext>
            </a:extLst>
          </p:cNvPr>
          <p:cNvSpPr txBox="1"/>
          <p:nvPr/>
        </p:nvSpPr>
        <p:spPr>
          <a:xfrm>
            <a:off x="800444" y="274421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Download </a:t>
            </a:r>
          </a:p>
          <a:p>
            <a:r>
              <a:rPr lang="en-GB"/>
              <a:t>- Saving</a:t>
            </a:r>
          </a:p>
          <a:p>
            <a:r>
              <a:rPr lang="en-GB"/>
              <a:t>- Downloading </a:t>
            </a:r>
          </a:p>
          <a:p>
            <a:r>
              <a:rPr lang="en-GB"/>
              <a:t>- Deleting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240447-5AE2-4869-B8ED-DEF1CD0A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65" y="780601"/>
            <a:ext cx="7070783" cy="51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C8B95-17EB-C44A-B0D0-9295F74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latin typeface="Calisto MT"/>
              </a:rPr>
              <a:t>Download and clean  function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91D9E3-C094-4DEB-9A58-DE1228C2E6AF}"/>
              </a:ext>
            </a:extLst>
          </p:cNvPr>
          <p:cNvSpPr txBox="1"/>
          <p:nvPr/>
        </p:nvSpPr>
        <p:spPr>
          <a:xfrm>
            <a:off x="894304" y="4204148"/>
            <a:ext cx="38631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Clean </a:t>
            </a:r>
          </a:p>
          <a:p>
            <a:r>
              <a:rPr lang="en-GB"/>
              <a:t>- 30 after running our software</a:t>
            </a:r>
          </a:p>
          <a:p>
            <a:r>
              <a:rPr lang="en-GB"/>
              <a:t>- </a:t>
            </a:r>
            <a:r>
              <a:rPr lang="en-GB" err="1"/>
              <a:t>APScheduler</a:t>
            </a:r>
            <a:r>
              <a:rPr lang="en-GB"/>
              <a:t> </a:t>
            </a:r>
          </a:p>
          <a:p>
            <a:r>
              <a:rPr lang="en-GB"/>
              <a:t>- Del function</a:t>
            </a:r>
          </a:p>
          <a:p>
            <a:r>
              <a:rPr lang="en-GB"/>
              <a:t>- Deletes all files from download folder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03E90-FE79-4149-925C-850028DE2E9D}"/>
              </a:ext>
            </a:extLst>
          </p:cNvPr>
          <p:cNvSpPr txBox="1"/>
          <p:nvPr/>
        </p:nvSpPr>
        <p:spPr>
          <a:xfrm>
            <a:off x="904353" y="274421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Download </a:t>
            </a:r>
          </a:p>
          <a:p>
            <a:r>
              <a:rPr lang="en-GB"/>
              <a:t>- Saving</a:t>
            </a:r>
          </a:p>
          <a:p>
            <a:r>
              <a:rPr lang="en-GB"/>
              <a:t>- Downloading </a:t>
            </a:r>
          </a:p>
          <a:p>
            <a:r>
              <a:rPr lang="en-GB"/>
              <a:t>- Deleting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83F0BFCC-4B69-4FB5-99FC-72A22725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73" y="782782"/>
            <a:ext cx="206907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755EC-B152-C246-8B03-1C455A2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sto MT"/>
              </a:rPr>
              <a:t>Downloaded RESULTS file</a:t>
            </a:r>
            <a:r>
              <a:rPr lang="en-US" sz="5400" dirty="0"/>
              <a:t> </a:t>
            </a:r>
            <a:endParaRPr lang="en-US" sz="540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99F73F-504C-45F8-9269-8447F30B0B60}"/>
              </a:ext>
            </a:extLst>
          </p:cNvPr>
          <p:cNvSpPr txBox="1"/>
          <p:nvPr/>
        </p:nvSpPr>
        <p:spPr>
          <a:xfrm>
            <a:off x="982324" y="2980361"/>
            <a:ext cx="38631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/>
          </a:p>
          <a:p>
            <a:r>
              <a:rPr lang="en-GB" dirty="0"/>
              <a:t>- Read the Results.txt file </a:t>
            </a:r>
          </a:p>
          <a:p>
            <a:r>
              <a:rPr lang="en-GB" dirty="0"/>
              <a:t>- Select your desire results</a:t>
            </a:r>
          </a:p>
          <a:p>
            <a:r>
              <a:rPr lang="en-GB" dirty="0"/>
              <a:t>- Format your results </a:t>
            </a: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DF3D590-7D28-47C4-B5B8-28CCC0A7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4" y="794062"/>
            <a:ext cx="5848708" cy="53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69752-B0FA-594D-AC92-38F56233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latin typeface="Calisto MT"/>
              </a:rPr>
              <a:t>LIVE 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879E-593A-734E-808E-94253880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sto MT"/>
              </a:rPr>
              <a:t>Future developments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155E85-8445-B64F-9616-BE7A7FD22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64622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0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6F37F-1E31-F24B-8A4A-A2BB797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latin typeface="Calisto MT"/>
              </a:rPr>
              <a:t>Software </a:t>
            </a:r>
            <a:br>
              <a:rPr lang="en-US" sz="3000" dirty="0">
                <a:latin typeface="Calisto MT"/>
              </a:rPr>
            </a:br>
            <a:r>
              <a:rPr lang="en-US" sz="3000" dirty="0">
                <a:latin typeface="Calisto MT"/>
              </a:rPr>
              <a:t>architecture</a:t>
            </a:r>
            <a:r>
              <a:rPr lang="en-US" sz="3000" dirty="0"/>
              <a:t> ​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C8ADE-5BC9-014B-84BE-CB9129C76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24" y="798801"/>
            <a:ext cx="5570014" cy="53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2C33-C0DC-1B4D-AA4F-F0C8AB75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>
                <a:latin typeface="Calisto MT"/>
              </a:rPr>
              <a:t>Website </a:t>
            </a:r>
            <a:br>
              <a:rPr lang="en-US" sz="3800" dirty="0">
                <a:latin typeface="Calisto MT"/>
              </a:rPr>
            </a:br>
            <a:r>
              <a:rPr lang="en-US" sz="3800" dirty="0">
                <a:latin typeface="Calisto MT"/>
              </a:rPr>
              <a:t>Schematic</a:t>
            </a:r>
            <a:r>
              <a:rPr lang="en-US" sz="3800" dirty="0"/>
              <a:t>​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AA10B3-9246-2D4D-8155-891C6D298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0475" y="831097"/>
            <a:ext cx="6955516" cy="533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7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2585-87DC-C542-82CC-A41EF874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769494" cy="4559890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SNP data collection​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8E9C8-1679-4407-B47B-88CA3CC6F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10589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0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6AE98-EB66-924C-8860-D1A32ED4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alisto MT"/>
              </a:rPr>
              <a:t>Gene name and alias data collection​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C872998-BB5E-4E72-B85E-EB0537082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0725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00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7182-BB99-1C4D-BC28-8FE45D8F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Allele and Genotype frequencies</a:t>
            </a:r>
            <a:r>
              <a:rPr lang="en-GB" dirty="0"/>
              <a:t>​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B85D92-565C-467D-AA31-74EB681F0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5359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211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D03FF-B5EE-3B4B-B78E-6B24C324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Data Base​</a:t>
            </a:r>
          </a:p>
        </p:txBody>
      </p:sp>
      <p:cxnSp>
        <p:nvCxnSpPr>
          <p:cNvPr id="4105" name="Straight Connector 74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 close-up of some text&#10;&#10;Description automatically generated with low confidence">
            <a:extLst>
              <a:ext uri="{FF2B5EF4-FFF2-40B4-BE49-F238E27FC236}">
                <a16:creationId xmlns:a16="http://schemas.microsoft.com/office/drawing/2014/main" id="{1BE37961-F2DC-024D-8CCF-00E9A94F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9279" y="908650"/>
            <a:ext cx="1948812" cy="47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76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20FDC91C-33A8-8749-BD9D-A7BACFBC9511}"/>
              </a:ext>
            </a:extLst>
          </p:cNvPr>
          <p:cNvSpPr/>
          <p:nvPr/>
        </p:nvSpPr>
        <p:spPr>
          <a:xfrm>
            <a:off x="8003281" y="1109567"/>
            <a:ext cx="424543" cy="7706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5C1090-5AD0-D74E-9985-F5662DA45424}"/>
              </a:ext>
            </a:extLst>
          </p:cNvPr>
          <p:cNvSpPr/>
          <p:nvPr/>
        </p:nvSpPr>
        <p:spPr>
          <a:xfrm>
            <a:off x="9999813" y="1908947"/>
            <a:ext cx="589369" cy="372894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DCB8-900B-9042-ABCE-F75326497BE8}"/>
              </a:ext>
            </a:extLst>
          </p:cNvPr>
          <p:cNvSpPr txBox="1"/>
          <p:nvPr/>
        </p:nvSpPr>
        <p:spPr>
          <a:xfrm>
            <a:off x="6591797" y="1267506"/>
            <a:ext cx="1676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Genomic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6E75B-F769-B94F-B8FE-677457C24AEC}"/>
              </a:ext>
            </a:extLst>
          </p:cNvPr>
          <p:cNvSpPr txBox="1"/>
          <p:nvPr/>
        </p:nvSpPr>
        <p:spPr>
          <a:xfrm>
            <a:off x="10589182" y="3630281"/>
            <a:ext cx="1676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 Frequencies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588A6B-8151-AD49-BB8F-AE53D6B8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36" y="3181347"/>
            <a:ext cx="1014344" cy="8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38DA99C-8E87-9443-8DA6-65CD534DAC03}"/>
              </a:ext>
            </a:extLst>
          </p:cNvPr>
          <p:cNvSpPr/>
          <p:nvPr/>
        </p:nvSpPr>
        <p:spPr>
          <a:xfrm>
            <a:off x="6655582" y="3431517"/>
            <a:ext cx="1150510" cy="3673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89C2F06-90A5-E841-BDF9-DBBAE66E4AC6}"/>
              </a:ext>
            </a:extLst>
          </p:cNvPr>
          <p:cNvSpPr/>
          <p:nvPr/>
        </p:nvSpPr>
        <p:spPr>
          <a:xfrm>
            <a:off x="4024568" y="3445894"/>
            <a:ext cx="1150510" cy="3673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2D631-B2D4-E048-BA69-FE8A974C1CCE}"/>
              </a:ext>
            </a:extLst>
          </p:cNvPr>
          <p:cNvSpPr/>
          <p:nvPr/>
        </p:nvSpPr>
        <p:spPr>
          <a:xfrm>
            <a:off x="796301" y="2399581"/>
            <a:ext cx="2976644" cy="666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Chromosome 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290BB-4705-5741-AEF7-E5FE0094C84B}"/>
              </a:ext>
            </a:extLst>
          </p:cNvPr>
          <p:cNvSpPr/>
          <p:nvPr/>
        </p:nvSpPr>
        <p:spPr>
          <a:xfrm>
            <a:off x="796301" y="3051951"/>
            <a:ext cx="2976644" cy="2767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70497-4EC9-EE45-8EE2-2EA01D6D1B5B}"/>
              </a:ext>
            </a:extLst>
          </p:cNvPr>
          <p:cNvSpPr/>
          <p:nvPr/>
        </p:nvSpPr>
        <p:spPr>
          <a:xfrm>
            <a:off x="941306" y="3166614"/>
            <a:ext cx="270078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Biallelic.vcf</a:t>
            </a:r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FB677-FD1B-C047-93A0-2C6312F8D26A}"/>
              </a:ext>
            </a:extLst>
          </p:cNvPr>
          <p:cNvSpPr/>
          <p:nvPr/>
        </p:nvSpPr>
        <p:spPr>
          <a:xfrm>
            <a:off x="926929" y="3796844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Gene_names_Aliases.csv</a:t>
            </a:r>
            <a:r>
              <a:rPr lang="en-US"/>
              <a:t>​</a:t>
            </a:r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5841C-3F1A-F04C-BF32-9FB2C37DD76B}"/>
              </a:ext>
            </a:extLst>
          </p:cNvPr>
          <p:cNvSpPr/>
          <p:nvPr/>
        </p:nvSpPr>
        <p:spPr>
          <a:xfrm>
            <a:off x="928896" y="4490672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Genotype_frequencies.csv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F34761-2EC8-7243-96F9-5BF2E7DA8265}"/>
              </a:ext>
            </a:extLst>
          </p:cNvPr>
          <p:cNvSpPr/>
          <p:nvPr/>
        </p:nvSpPr>
        <p:spPr>
          <a:xfrm>
            <a:off x="928896" y="5188670"/>
            <a:ext cx="2711454" cy="521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Allele_frequencies.csv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5BE6-DD52-1946-A156-535AD48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1307588" cy="1359825"/>
          </a:xfrm>
        </p:spPr>
        <p:txBody>
          <a:bodyPr/>
          <a:lstStyle/>
          <a:p>
            <a:r>
              <a:rPr lang="en-GB" dirty="0">
                <a:latin typeface="Calisto MT"/>
              </a:rPr>
              <a:t>Population Summary Statistics Data Store</a:t>
            </a:r>
            <a:r>
              <a:rPr lang="en-GB" dirty="0"/>
              <a:t>​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251AB-5476-254C-93E7-633716097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726496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8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3A087-5DA2-9B43-A561-630F493E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>
                <a:latin typeface="Calisto MT"/>
              </a:rPr>
              <a:t>Nucleotide Diversity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0A295-C055-4389-BDE9-247503BAE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2141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3064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UL Document" ma:contentTypeID="0x0101005EA864BF41DF8A41860E925F5B29BCF5003B9F07A7DD30AD479F1026CA7EA7F069" ma:contentTypeVersion="31" ma:contentTypeDescription="" ma:contentTypeScope="" ma:versionID="22192e0915fea52880dfe1c67e70dbd3">
  <xsd:schema xmlns:xsd="http://www.w3.org/2001/XMLSchema" xmlns:xs="http://www.w3.org/2001/XMLSchema" xmlns:p="http://schemas.microsoft.com/office/2006/metadata/properties" xmlns:ns1="http://schemas.microsoft.com/sharepoint/v3" xmlns:ns2="d5efd484-15aa-41a0-83f6-0646502cb6d6" xmlns:ns3="ac6da30c-bf65-4e01-bb91-790d7248ff33" targetNamespace="http://schemas.microsoft.com/office/2006/metadata/properties" ma:root="true" ma:fieldsID="3dbb9769e5f44546c2beeeeba697a560" ns1:_="" ns2:_="" ns3:_="">
    <xsd:import namespace="http://schemas.microsoft.com/sharepoint/v3"/>
    <xsd:import namespace="d5efd484-15aa-41a0-83f6-0646502cb6d6"/>
    <xsd:import namespace="ac6da30c-bf65-4e01-bb91-790d7248ff33"/>
    <xsd:element name="properties">
      <xsd:complexType>
        <xsd:sequence>
          <xsd:element name="documentManagement">
            <xsd:complexType>
              <xsd:all>
                <xsd:element ref="ns1:QMULDocumentStatusTaxHTField0" minOccurs="0"/>
                <xsd:element ref="ns1:QMULDepartmentTaxHTField0" minOccurs="0"/>
                <xsd:element ref="ns1:QMULSchoolTaxHTField0" minOccurs="0"/>
                <xsd:element ref="ns1:QMULDocumentTypeTaxHTField0" minOccurs="0"/>
                <xsd:element ref="ns1:QMULLocationTaxHTField0" minOccurs="0"/>
                <xsd:element ref="ns1:QMULInformationClassificationTaxHTField0" minOccurs="0"/>
                <xsd:element ref="ns1:QMULAcademicYear" minOccurs="0"/>
                <xsd:element ref="ns1:QMULProject" minOccurs="0"/>
                <xsd:element ref="ns1:QMULReviewDate" minOccurs="0"/>
                <xsd:element ref="ns1:QMULOwner" minOccurs="0"/>
                <xsd:element ref="ns2:TaxKeywordTaxHTField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MULDocumentStatusTaxHTField0" ma:index="8" nillable="true" ma:taxonomy="true" ma:internalName="QMULDocumentStatusTaxHTField0" ma:taxonomyFieldName="QMULDocumentStatus" ma:displayName="Document Status" ma:default="" ma:fieldId="{083bdfb7-9f4e-4bc9-b582-62ed6b950f9e}" ma:sspId="9c18f9b8-5ae4-4f0b-a238-a922c51e2dda" ma:termSetId="780aba48-6c17-4ca0-84b9-f0207a0956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epartmentTaxHTField0" ma:index="10" nillable="true" ma:taxonomy="true" ma:internalName="QMULDepartmentTaxHTField0" ma:taxonomyFieldName="QMULDepartment" ma:displayName="Department" ma:readOnly="false" ma:default="" ma:fieldId="{2a7d89f9-5f8e-4c42-ab4f-aa1fc3002ea0}" ma:sspId="9c18f9b8-5ae4-4f0b-a238-a922c51e2dda" ma:termSetId="28874c57-2df5-45e8-a804-d15afc96d4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SchoolTaxHTField0" ma:index="12" nillable="true" ma:taxonomy="true" ma:internalName="QMULSchoolTaxHTField0" ma:taxonomyFieldName="QMULSchool" ma:displayName="School" ma:readOnly="false" ma:default="" ma:fieldId="{46346f8e-3161-4021-8b14-3dcca2e3ca8d}" ma:sspId="9c18f9b8-5ae4-4f0b-a238-a922c51e2dda" ma:termSetId="0f9f7e9f-7d6b-4cae-9193-a3e3200f87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ocumentTypeTaxHTField0" ma:index="14" nillable="true" ma:taxonomy="true" ma:internalName="QMULDocumentTypeTaxHTField0" ma:taxonomyFieldName="QMULDocumentType" ma:displayName="Document Type" ma:default="" ma:fieldId="{2596c3af-0d77-4ea4-a15d-d3f71457b096}" ma:sspId="9c18f9b8-5ae4-4f0b-a238-a922c51e2dda" ma:termSetId="8ec3f1bd-c4f8-46a7-ae88-878ed3be39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LocationTaxHTField0" ma:index="16" nillable="true" ma:taxonomy="true" ma:internalName="QMULLocationTaxHTField0" ma:taxonomyFieldName="QMULLocation" ma:displayName="Location" ma:default="" ma:fieldId="{29b985f4-a05e-4f39-b5da-e9fb81ddaa79}" ma:sspId="9c18f9b8-5ae4-4f0b-a238-a922c51e2dda" ma:termSetId="5327f1c4-618f-4317-b197-fc29da39fa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InformationClassificationTaxHTField0" ma:index="18" nillable="true" ma:taxonomy="true" ma:internalName="QMULInformationClassificationTaxHTField0" ma:taxonomyFieldName="QMULInformationClassification" ma:displayName="Information Classification" ma:default="1;#Protect|9124d8d9-0c1c-41e9-aa14-aba001e9a028" ma:fieldId="{57b3469a-2ea1-4a06-a2d1-c99ce62a5d6f}" ma:sspId="9c18f9b8-5ae4-4f0b-a238-a922c51e2dda" ma:termSetId="a3d7b326-4e5e-4e73-95fa-6245adfab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AcademicYear" ma:index="20" nillable="true" ma:displayName="Academic Year" ma:decimals="0" ma:internalName="QMULAcademicYear" ma:percentage="FALSE">
      <xsd:simpleType>
        <xsd:restriction base="dms:Number">
          <xsd:maxInclusive value="9999"/>
          <xsd:minInclusive value="1000"/>
        </xsd:restriction>
      </xsd:simpleType>
    </xsd:element>
    <xsd:element name="QMULProject" ma:index="21" nillable="true" ma:displayName="Project" ma:internalName="QMULProject">
      <xsd:simpleType>
        <xsd:restriction base="dms:Text">
          <xsd:maxLength value="255"/>
        </xsd:restriction>
      </xsd:simpleType>
    </xsd:element>
    <xsd:element name="QMULReviewDate" ma:index="22" nillable="true" ma:displayName="Review Date" ma:format="DateOnly" ma:internalName="QMULReviewDate">
      <xsd:simpleType>
        <xsd:restriction base="dms:DateTime"/>
      </xsd:simpleType>
    </xsd:element>
    <xsd:element name="QMULOwner" ma:index="23" nillable="true" ma:displayName="Owner" ma:list="UserInfo" ma:SharePointGroup="0" ma:internalName="QMUL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fd484-15aa-41a0-83f6-0646502cb6d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18f9b8-5ae4-4f0b-a238-a922c51e2d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7a4b3650-7c80-4c35-aa8a-621cc404dc21}" ma:internalName="TaxCatchAll" ma:showField="CatchAllData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7a4b3650-7c80-4c35-aa8a-621cc404dc21}" ma:internalName="TaxCatchAllLabel" ma:readOnly="true" ma:showField="CatchAllDataLabel" ma:web="014cc03e-fd8b-47d3-9c34-f0dfe17d1a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da30c-bf65-4e01-bb91-790d7248ff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9c18f9b8-5ae4-4f0b-a238-a922c51e2dda" ContentTypeId="0x0101005EA864BF41DF8A41860E925F5B29BCF5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ULInformation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Protect</TermName>
          <TermId xmlns="http://schemas.microsoft.com/office/infopath/2007/PartnerControls">9124d8d9-0c1c-41e9-aa14-aba001e9a028</TermId>
        </TermInfo>
      </Terms>
    </QMULInformationClassificationTaxHTField0>
    <TaxKeywordTaxHTField xmlns="d5efd484-15aa-41a0-83f6-0646502cb6d6">
      <Terms xmlns="http://schemas.microsoft.com/office/infopath/2007/PartnerControls"/>
    </TaxKeywordTaxHTField>
    <TaxCatchAll xmlns="d5efd484-15aa-41a0-83f6-0646502cb6d6">
      <Value>1</Value>
    </TaxCatchAll>
    <QMULSchoolTaxHTField0 xmlns="http://schemas.microsoft.com/sharepoint/v3">
      <Terms xmlns="http://schemas.microsoft.com/office/infopath/2007/PartnerControls"/>
    </QMULSchoolTaxHTField0>
    <QMULDocumentTypeTaxHTField0 xmlns="http://schemas.microsoft.com/sharepoint/v3">
      <Terms xmlns="http://schemas.microsoft.com/office/infopath/2007/PartnerControls"/>
    </QMULDocumentTypeTaxHTField0>
    <QMULReviewDate xmlns="http://schemas.microsoft.com/sharepoint/v3" xsi:nil="true"/>
    <QMULOwner xmlns="http://schemas.microsoft.com/sharepoint/v3">
      <UserInfo>
        <DisplayName/>
        <AccountId xsi:nil="true"/>
        <AccountType/>
      </UserInfo>
    </QMULOwner>
    <QMULDepartmentTaxHTField0 xmlns="http://schemas.microsoft.com/sharepoint/v3">
      <Terms xmlns="http://schemas.microsoft.com/office/infopath/2007/PartnerControls"/>
    </QMULDepartmentTaxHTField0>
    <QMULAcademicYear xmlns="http://schemas.microsoft.com/sharepoint/v3" xsi:nil="true"/>
    <QMULLocationTaxHTField0 xmlns="http://schemas.microsoft.com/sharepoint/v3">
      <Terms xmlns="http://schemas.microsoft.com/office/infopath/2007/PartnerControls"/>
    </QMULLocationTaxHTField0>
    <QMULDocumentStatusTaxHTField0 xmlns="http://schemas.microsoft.com/sharepoint/v3">
      <Terms xmlns="http://schemas.microsoft.com/office/infopath/2007/PartnerControls"/>
    </QMULDocumentStatusTaxHTField0>
    <QMULProject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BB951B-3CE3-4D92-9F2B-1551BCB7FBDE}">
  <ds:schemaRefs>
    <ds:schemaRef ds:uri="ac6da30c-bf65-4e01-bb91-790d7248ff33"/>
    <ds:schemaRef ds:uri="d5efd484-15aa-41a0-83f6-0646502cb6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9493F6-83C0-45C3-89D3-9E1A08101CE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D8AE60C-7B8D-4C9D-9EB5-4B1C654D03D4}">
  <ds:schemaRefs>
    <ds:schemaRef ds:uri="d5efd484-15aa-41a0-83f6-0646502cb6d6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C64C337C-AD95-4834-8C93-653B9F0593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ChronicleVTI</vt:lpstr>
      <vt:lpstr>Genome Analytics SNP Browser</vt:lpstr>
      <vt:lpstr>Software  architecture ​</vt:lpstr>
      <vt:lpstr>Website  Schematic​</vt:lpstr>
      <vt:lpstr>SNP data collection​</vt:lpstr>
      <vt:lpstr>Gene name and alias data collection​</vt:lpstr>
      <vt:lpstr>Allele and Genotype frequencies​</vt:lpstr>
      <vt:lpstr>Data Base​</vt:lpstr>
      <vt:lpstr>Population Summary Statistics Data Store​</vt:lpstr>
      <vt:lpstr>Nucleotide Diversity</vt:lpstr>
      <vt:lpstr>Homozygosity</vt:lpstr>
      <vt:lpstr>Tajima’s D</vt:lpstr>
      <vt:lpstr>Fixation index (fst)</vt:lpstr>
      <vt:lpstr>Data visualisation</vt:lpstr>
      <vt:lpstr>Download and clean  function</vt:lpstr>
      <vt:lpstr>Download and clean  function</vt:lpstr>
      <vt:lpstr>Downloaded RESULTS file </vt:lpstr>
      <vt:lpstr>LIVE DEMO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Analytics SNP Browser</dc:title>
  <dc:creator>Yasemin Sevgi Bridges</dc:creator>
  <cp:revision>61</cp:revision>
  <dcterms:created xsi:type="dcterms:W3CDTF">2022-03-03T21:47:08Z</dcterms:created>
  <dcterms:modified xsi:type="dcterms:W3CDTF">2022-03-04T15:35:39Z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0x0101005EA864BF41DF8A41860E925F5B29BCF5003B9F07A7DD30AD479F1026CA7EA7F069</vt:lpwstr>
  </property>
  <property fmtid="{D5CDD505-2E9C-101B-9397-08002B2CF9AE}" pid="3" name="QMULSchool">
    <vt:lpwstr/>
  </property>
  <property fmtid="{D5CDD505-2E9C-101B-9397-08002B2CF9AE}" pid="4" name="TaxKeyword">
    <vt:lpwstr/>
  </property>
  <property fmtid="{D5CDD505-2E9C-101B-9397-08002B2CF9AE}" pid="5" name="QMULDocumentStatus">
    <vt:lpwstr/>
  </property>
  <property fmtid="{D5CDD505-2E9C-101B-9397-08002B2CF9AE}" pid="6" name="QMULInformationClassification">
    <vt:lpwstr>1;#Protect|9124d8d9-0c1c-41e9-aa14-aba001e9a028</vt:lpwstr>
  </property>
  <property fmtid="{D5CDD505-2E9C-101B-9397-08002B2CF9AE}" pid="7" name="QMULLocation">
    <vt:lpwstr/>
  </property>
  <property fmtid="{D5CDD505-2E9C-101B-9397-08002B2CF9AE}" pid="8" name="QMULDepartment">
    <vt:lpwstr/>
  </property>
  <property fmtid="{D5CDD505-2E9C-101B-9397-08002B2CF9AE}" pid="9" name="QMULDocumentType">
    <vt:lpwstr/>
  </property>
</Properties>
</file>