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1C766-CC8A-91E6-5E92-D84C2528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C4253A-8B8A-3C5E-0667-0FB5BD4B4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03BBE-1F30-56D7-D812-10A91734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471F3-663C-873C-AE3E-CA0431D1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C8FAC-CA76-BBA9-7D76-CBB42431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7888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C8501-5E91-F0A8-B663-5396FD7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A21EC0-124A-E894-4BA6-9695785F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7CBAA-1B44-B77F-C6C0-F0C7E83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68BE3-63F3-6AAB-F48D-0C10722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A106B-9CDA-1D6E-EDF2-AAC9FD7D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410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7B877D-AC29-6BF1-DE5B-3F8FA225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D88E7-C513-90F1-9940-198E0509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76C2C-358F-E57B-77AE-7392FB76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B9F18-F03E-6CCA-2ACA-E01D7283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5783E-F7F2-1766-0525-13E3D434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9367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8DAC-819C-1EB1-B431-42B3F2D2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45F03-081D-B9DA-D504-864FD2A8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5545E-54FF-EFE4-C4AC-3F64FD79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D5AF1-F97A-FD4A-2997-7C78AEA4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D689C-1675-FF48-A4CC-ABBDD96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7693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95A10-425F-2D02-CE7D-F7CBB44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C5DE-BA26-BB14-BC44-ED2256F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16FFC-9928-D05F-0B79-AB707AF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093AB-8D25-A3A5-5B9D-8E99BE08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3B9A9-A5B4-134C-541F-6577724D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34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3204D-5234-99AE-48CB-0203CC9C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84D78-93D1-9A6C-BC5C-D73EB94B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DC514-5599-4C6F-79EF-269D5150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24E88-29E2-1B6D-9F0D-3B6935F2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B74BF3-14C0-76DB-6618-5D8EF1C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7C7A9-8F64-34F1-0535-E0E685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51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D9723-AA46-3D3B-26F0-6403E82F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05804-B689-70D3-80A5-602101D5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00A8A-36D5-21D0-F468-76158738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F5D121-8CA9-9B20-31CD-30F74EDE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FD5998-08E9-6155-67C4-6C97076E3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1D309A-3CCB-94DD-207F-3A6396FE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CBA119-5389-31CA-089D-FA653BEE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9A13E8-569B-4B10-D3E4-56369BEA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259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F7EF-CE6E-C051-108B-F1DE37FF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618924-D44D-DB91-6EE9-2D167E96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1CFD55-1AFE-A208-6582-BA8C7BF7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683CC3-06EA-70B8-3243-9CD4C143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24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19E849-74B0-2EA1-E659-4CCE123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87FCD7-81E1-F66A-6712-65A3973B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88E29-18B5-1E9B-356E-AAB062C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859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BAD13-193D-F993-5914-032FC0F2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46FE2-AF01-8D5A-09C8-82F42882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B716A6-A4B0-A2F1-7225-2762EBF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82B56A-AD96-6473-895F-3DC643D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028A4-70C6-CAC6-8B73-58689242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56B0C-F74B-5413-F21C-7942BDCF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97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CD692-2E7B-3A48-D4F0-08D39B4A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DEFCE8-38F2-CDAF-407D-F1BAD6853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C11F4-D929-C80F-B14E-4B77825B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2CB7F-350B-6BB9-EAD0-262FF1E7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69B09-A693-797A-AB8C-8B4F355D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55058-80D6-0136-05A8-F6F2817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15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632D5E-D222-CED2-6F46-8EA5FDF4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C2108-B360-A693-CE47-3D6B3771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9B83D-622F-C03E-D826-D39FB6939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318A-27D3-4C61-8E74-2A4AA6278F03}" type="datetimeFigureOut">
              <a:rPr lang="es-SV" smtClean="0"/>
              <a:t>17/1/2023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02372-D81A-A74F-D41C-FA624D796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C720C-23C2-2B9F-21E8-E0ED9597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C5AC-7FFE-494C-A018-081678FA3BD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076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08EACF-B796-D946-A64D-9AE9AE9D6CBE}"/>
              </a:ext>
            </a:extLst>
          </p:cNvPr>
          <p:cNvSpPr txBox="1"/>
          <p:nvPr/>
        </p:nvSpPr>
        <p:spPr>
          <a:xfrm>
            <a:off x="604684" y="797510"/>
            <a:ext cx="84213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SV" sz="2800" dirty="0"/>
              <a:t>Sitio web: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Diseño.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Implementación.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Seguridad informática.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Mantenimiento: cambios de texto, imágenes, colores garantizando el trabajo por 4 meses.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Páginas: sección sobre la empresa, ventas de propiedades </a:t>
            </a:r>
            <a:r>
              <a:rPr lang="es-SV" sz="2800" b="1" dirty="0"/>
              <a:t>estático con</a:t>
            </a:r>
            <a:r>
              <a:rPr lang="es-SV" sz="2800" dirty="0"/>
              <a:t> fotografías 360° / planas.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Blog / artículos estáticos.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Hosting por 1 año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Dominio por 1 año</a:t>
            </a:r>
          </a:p>
          <a:p>
            <a:pPr marL="285750" indent="-285750">
              <a:buFontTx/>
              <a:buChar char="-"/>
            </a:pPr>
            <a:endParaRPr lang="es-SV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E623AA-9E24-FFD3-0E0A-A12812A83AB4}"/>
              </a:ext>
            </a:extLst>
          </p:cNvPr>
          <p:cNvSpPr txBox="1"/>
          <p:nvPr/>
        </p:nvSpPr>
        <p:spPr>
          <a:xfrm>
            <a:off x="8755627" y="2362853"/>
            <a:ext cx="299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9600" b="1" dirty="0"/>
              <a:t>$475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D69CB5-54E9-EB18-8A75-495D71E9F7D5}"/>
              </a:ext>
            </a:extLst>
          </p:cNvPr>
          <p:cNvSpPr txBox="1"/>
          <p:nvPr/>
        </p:nvSpPr>
        <p:spPr>
          <a:xfrm>
            <a:off x="604684" y="6060489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/>
              <a:t>Precio por artículo o venta de propiedad: $15.00</a:t>
            </a:r>
          </a:p>
        </p:txBody>
      </p:sp>
    </p:spTree>
    <p:extLst>
      <p:ext uri="{BB962C8B-B14F-4D97-AF65-F5344CB8AC3E}">
        <p14:creationId xmlns:p14="http://schemas.microsoft.com/office/powerpoint/2010/main" val="211222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08EACF-B796-D946-A64D-9AE9AE9D6CBE}"/>
              </a:ext>
            </a:extLst>
          </p:cNvPr>
          <p:cNvSpPr txBox="1"/>
          <p:nvPr/>
        </p:nvSpPr>
        <p:spPr>
          <a:xfrm>
            <a:off x="339213" y="305067"/>
            <a:ext cx="85196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SV" sz="2800" dirty="0"/>
              <a:t>Sitio web: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Diseño.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Implementación.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Seguridad informática.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Mantenimiento: cambios de texto, imágenes, colores garantizando el trabajo por 4 meses.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Páginas: sección sobre la empresa, ventas de propiedades </a:t>
            </a:r>
            <a:r>
              <a:rPr lang="es-SV" sz="2800" b="1" dirty="0"/>
              <a:t>dinámicos con</a:t>
            </a:r>
            <a:r>
              <a:rPr lang="es-SV" sz="2800" dirty="0"/>
              <a:t> fotografías 360° / planas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Blog / artículos estáticos.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Hosting por 1 año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Dominio por 1 año</a:t>
            </a:r>
          </a:p>
          <a:p>
            <a:pPr marL="285750" indent="-285750">
              <a:buFontTx/>
              <a:buChar char="-"/>
            </a:pPr>
            <a:endParaRPr lang="es-SV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E623AA-9E24-FFD3-0E0A-A12812A83AB4}"/>
              </a:ext>
            </a:extLst>
          </p:cNvPr>
          <p:cNvSpPr txBox="1"/>
          <p:nvPr/>
        </p:nvSpPr>
        <p:spPr>
          <a:xfrm>
            <a:off x="8858865" y="2407098"/>
            <a:ext cx="299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9600" b="1" dirty="0"/>
              <a:t>$650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08C88C0-5876-5E77-3A2A-8A360F288DF1}"/>
              </a:ext>
            </a:extLst>
          </p:cNvPr>
          <p:cNvSpPr txBox="1"/>
          <p:nvPr/>
        </p:nvSpPr>
        <p:spPr>
          <a:xfrm>
            <a:off x="604684" y="6060489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/>
              <a:t>Precio por artículo o venta de propiedad: $15.00</a:t>
            </a:r>
          </a:p>
        </p:txBody>
      </p:sp>
    </p:spTree>
    <p:extLst>
      <p:ext uri="{BB962C8B-B14F-4D97-AF65-F5344CB8AC3E}">
        <p14:creationId xmlns:p14="http://schemas.microsoft.com/office/powerpoint/2010/main" val="1178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08EACF-B796-D946-A64D-9AE9AE9D6CBE}"/>
              </a:ext>
            </a:extLst>
          </p:cNvPr>
          <p:cNvSpPr txBox="1"/>
          <p:nvPr/>
        </p:nvSpPr>
        <p:spPr>
          <a:xfrm>
            <a:off x="604684" y="797510"/>
            <a:ext cx="78018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SV" sz="2800" dirty="0"/>
              <a:t>Sitio web: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Diseño.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Implementación.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Seguridad informática.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Mantenimiento: cambios de texto, imágenes, colores garantizando el trabajo por 4 meses.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Páginas: sección sobre la empresa, ventas de propiedades </a:t>
            </a:r>
            <a:r>
              <a:rPr lang="es-SV" sz="2800" b="1" dirty="0"/>
              <a:t>dinámicos con</a:t>
            </a:r>
            <a:r>
              <a:rPr lang="es-SV" sz="2800" dirty="0"/>
              <a:t> fotografías 360° / planas.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sz="2800" dirty="0"/>
              <a:t>Blog / artículos </a:t>
            </a:r>
            <a:r>
              <a:rPr lang="es-SV" sz="2800" b="1" dirty="0"/>
              <a:t>dinámicos</a:t>
            </a:r>
            <a:r>
              <a:rPr lang="es-SV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Hosting por 1 año</a:t>
            </a:r>
          </a:p>
          <a:p>
            <a:pPr marL="285750" indent="-285750">
              <a:buFontTx/>
              <a:buChar char="-"/>
            </a:pPr>
            <a:r>
              <a:rPr lang="es-SV" sz="2800" dirty="0"/>
              <a:t>Dominio por 1 año</a:t>
            </a:r>
          </a:p>
          <a:p>
            <a:pPr marL="285750" indent="-285750">
              <a:buFontTx/>
              <a:buChar char="-"/>
            </a:pPr>
            <a:endParaRPr lang="es-SV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E623AA-9E24-FFD3-0E0A-A12812A83AB4}"/>
              </a:ext>
            </a:extLst>
          </p:cNvPr>
          <p:cNvSpPr txBox="1"/>
          <p:nvPr/>
        </p:nvSpPr>
        <p:spPr>
          <a:xfrm>
            <a:off x="8406581" y="2377601"/>
            <a:ext cx="3598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9600" b="1" dirty="0"/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3989582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ESTEFANY PATRICIA PEREZ LUE</dc:creator>
  <cp:lastModifiedBy>ESTEFANY PATRICIA PEREZ LUE</cp:lastModifiedBy>
  <cp:revision>17</cp:revision>
  <dcterms:created xsi:type="dcterms:W3CDTF">2023-01-18T00:05:09Z</dcterms:created>
  <dcterms:modified xsi:type="dcterms:W3CDTF">2023-01-18T00:56:32Z</dcterms:modified>
</cp:coreProperties>
</file>