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DF87-7E38-4B72-A2B9-16BF47CF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35B8-45C0-4B28-AFB0-0EE25EE19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2F4B-A278-4FC4-9073-8E278047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C32B-3751-42B6-9C6D-749CA7A5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AEE8-5E45-4050-B0FD-839BC14A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161A-24EF-42E3-B9A5-4013F370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9BBA-194B-403C-977C-1C3C2CFCE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C548-0319-4291-8596-431DFD6C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40CD-41E0-4176-BE6E-3A49B07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DA1E-1148-4851-9187-D30EF96D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3C787-F4A1-47C4-9DEE-0073E17D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CEC7-95A5-4D6E-8E48-38181271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5199-EE71-4441-94E6-248106F3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5685-85E1-474A-8ACE-0BFCDB2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C9DA-AB3D-4D4F-8E32-B2C88643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8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9F01-3E3F-4898-9640-DD420909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9775-1995-4D49-B41B-CDF4E500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56777-B0E9-4F7B-A51A-949120FB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0FD2-69C1-434E-A923-135F85A1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865C-3F89-4AAF-954D-DA0D7952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2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25C8-C0EC-4F96-AF03-6A5EB343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6BFC-8851-4BCF-9A5B-4CBF489D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2820-B7E6-4CF4-9ED0-73BCCCB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0563-7DEE-44BB-9516-06D1332D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A546-A3AD-4504-ABC3-67C9FA16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1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5E1F-1DDF-4D06-8E7F-DFE3CDC6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E8EE-4D95-43E8-90BF-66CCA71AB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A73B4-1E88-4EA8-B7C2-3427D1D6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D22BD-10E0-4FA3-BD36-B625E41A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6BD4-61C3-40C2-ADEF-EC7D3F34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523B-ED55-4A16-9C1E-4B455BF1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3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2508-865F-433C-A6AD-BB6EF869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60B-CB29-43EF-9076-EB09DB74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C5C0F-0D65-4FD2-977A-FB2B1212C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0EDEF-C176-4585-8E9E-8C0560BF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415FC-38C1-4D92-9419-443D6739D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3DEAC-2963-45E9-A6E8-F69FE6B3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13C3A-8A2C-4910-A59B-8964EFB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596BE-2E99-4BE3-8F55-1EBAD0D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F42-1399-4536-A86B-4714C37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7DF4E-98FC-4476-AF66-B713A377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473C4-57D8-47F0-9014-CD5DC27C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CDC6C-E5D0-4ACA-ACDA-E488AC32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8281B-EEE2-44EB-AD00-201AB32C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73D85-8202-40CD-AC6D-82E1ADEE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FDF7-3852-418B-A8D0-6CA843B4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2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48FA-5F65-4DDB-A11A-AB3739C6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CD03-2302-43E7-891F-D8496864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73C4-7405-4DDD-BA25-DDEEF3B1D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467BE-5EA5-4911-82E2-B93539AF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F48D0-BAB3-4EAE-9A91-31B5378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9709D-7350-46ED-9256-233BAA49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F60F-C6C9-4715-AF35-A902C030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0D7BB-3DEC-4FC9-91E7-3E0F1164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35AEC-C606-4C07-9628-8BF62FC1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62EA-DAAE-443D-89A0-C8C4B553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061EB-49DB-4081-840E-76AD15D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1BA8-D600-4C9D-8CA3-EED3FA63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7146C-9BC0-4E8F-B2DE-4E45450C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8A6B-0564-408A-BB5E-077FE1AC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5BC2-875D-43AF-87E9-D858EF83B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690D-0A42-4103-B55A-F9246932A580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35F9-B932-4C99-8112-4F7AD86B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D4B7-6548-4726-8841-504BCF0C4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246C-DD66-480B-8E0C-4118447FA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C3A866-DA4F-447A-9103-D15E44247FA8}"/>
              </a:ext>
            </a:extLst>
          </p:cNvPr>
          <p:cNvGrpSpPr/>
          <p:nvPr/>
        </p:nvGrpSpPr>
        <p:grpSpPr>
          <a:xfrm>
            <a:off x="1339505" y="729000"/>
            <a:ext cx="5400000" cy="5400000"/>
            <a:chOff x="3184358" y="729000"/>
            <a:chExt cx="5400000" cy="5400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E6BFF3EE-2681-4BFC-AA92-CEEE2C05A7CA}"/>
                </a:ext>
              </a:extLst>
            </p:cNvPr>
            <p:cNvSpPr/>
            <p:nvPr/>
          </p:nvSpPr>
          <p:spPr>
            <a:xfrm>
              <a:off x="3184358" y="729000"/>
              <a:ext cx="5400000" cy="540000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10E6C781-002D-4C9F-9C95-447332840880}"/>
                </a:ext>
              </a:extLst>
            </p:cNvPr>
            <p:cNvSpPr/>
            <p:nvPr/>
          </p:nvSpPr>
          <p:spPr>
            <a:xfrm>
              <a:off x="4084358" y="1629000"/>
              <a:ext cx="3600000" cy="360000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AC92B59-8E0C-4E51-B76B-BA0456BC50BE}"/>
                </a:ext>
              </a:extLst>
            </p:cNvPr>
            <p:cNvSpPr/>
            <p:nvPr/>
          </p:nvSpPr>
          <p:spPr>
            <a:xfrm>
              <a:off x="4984358" y="2529000"/>
              <a:ext cx="1800000" cy="1800000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B119CA-A151-4A8A-AF01-9DB1EFCC2595}"/>
              </a:ext>
            </a:extLst>
          </p:cNvPr>
          <p:cNvSpPr txBox="1"/>
          <p:nvPr/>
        </p:nvSpPr>
        <p:spPr>
          <a:xfrm>
            <a:off x="3302188" y="994334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A268D-D7A6-4AFF-B689-A486E5F7D2D5}"/>
              </a:ext>
            </a:extLst>
          </p:cNvPr>
          <p:cNvSpPr txBox="1"/>
          <p:nvPr/>
        </p:nvSpPr>
        <p:spPr>
          <a:xfrm>
            <a:off x="3416994" y="1894334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46CA4-BE85-4BE6-8CD6-40D383734ABC}"/>
              </a:ext>
            </a:extLst>
          </p:cNvPr>
          <p:cNvSpPr txBox="1"/>
          <p:nvPr/>
        </p:nvSpPr>
        <p:spPr>
          <a:xfrm>
            <a:off x="3580083" y="324433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4B136A-CE70-466D-AEBF-A6C48DE2D6BD}"/>
              </a:ext>
            </a:extLst>
          </p:cNvPr>
          <p:cNvGrpSpPr/>
          <p:nvPr/>
        </p:nvGrpSpPr>
        <p:grpSpPr>
          <a:xfrm>
            <a:off x="8357926" y="1089000"/>
            <a:ext cx="1080000" cy="1080000"/>
            <a:chOff x="3184358" y="729000"/>
            <a:chExt cx="5400000" cy="5400000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904FC76-3669-4947-BA59-AEF2E2FFA899}"/>
                </a:ext>
              </a:extLst>
            </p:cNvPr>
            <p:cNvSpPr/>
            <p:nvPr/>
          </p:nvSpPr>
          <p:spPr>
            <a:xfrm>
              <a:off x="3184358" y="729000"/>
              <a:ext cx="5400000" cy="540000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C31949D-38DC-490E-8E88-EDA39E416EB0}"/>
                </a:ext>
              </a:extLst>
            </p:cNvPr>
            <p:cNvSpPr/>
            <p:nvPr/>
          </p:nvSpPr>
          <p:spPr>
            <a:xfrm>
              <a:off x="4084358" y="1629000"/>
              <a:ext cx="3600000" cy="360000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18B40E6-A940-4DC5-B6F7-2BC088633D73}"/>
                </a:ext>
              </a:extLst>
            </p:cNvPr>
            <p:cNvSpPr/>
            <p:nvPr/>
          </p:nvSpPr>
          <p:spPr>
            <a:xfrm>
              <a:off x="4984358" y="2529000"/>
              <a:ext cx="1800000" cy="1800000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D851A4-8FAE-4209-8E2A-00E46C1BE969}"/>
              </a:ext>
            </a:extLst>
          </p:cNvPr>
          <p:cNvGrpSpPr/>
          <p:nvPr/>
        </p:nvGrpSpPr>
        <p:grpSpPr>
          <a:xfrm>
            <a:off x="8357926" y="3789000"/>
            <a:ext cx="1080000" cy="1080000"/>
            <a:chOff x="3184358" y="729000"/>
            <a:chExt cx="5400000" cy="540000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2561754-9848-4E72-9DBD-FAEC2B8930F2}"/>
                </a:ext>
              </a:extLst>
            </p:cNvPr>
            <p:cNvSpPr/>
            <p:nvPr/>
          </p:nvSpPr>
          <p:spPr>
            <a:xfrm>
              <a:off x="3184358" y="729000"/>
              <a:ext cx="5400000" cy="540000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011D0BCA-6AA7-4859-881D-9B4DC9AF2039}"/>
                </a:ext>
              </a:extLst>
            </p:cNvPr>
            <p:cNvSpPr/>
            <p:nvPr/>
          </p:nvSpPr>
          <p:spPr>
            <a:xfrm>
              <a:off x="4084358" y="1629000"/>
              <a:ext cx="3600000" cy="3600000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C4C6063-48F2-4761-B149-2AD5D4ABCD47}"/>
                </a:ext>
              </a:extLst>
            </p:cNvPr>
            <p:cNvSpPr/>
            <p:nvPr/>
          </p:nvSpPr>
          <p:spPr>
            <a:xfrm>
              <a:off x="4984358" y="2529000"/>
              <a:ext cx="1800000" cy="1800000"/>
            </a:xfrm>
            <a:prstGeom prst="hexag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6DDFC2-45B7-4BDD-A6EA-927229A7CF39}"/>
              </a:ext>
            </a:extLst>
          </p:cNvPr>
          <p:cNvCxnSpPr>
            <a:cxnSpLocks/>
          </p:cNvCxnSpPr>
          <p:nvPr/>
        </p:nvCxnSpPr>
        <p:spPr>
          <a:xfrm>
            <a:off x="1452690" y="1894334"/>
            <a:ext cx="907489" cy="45466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4279CCB-F6FA-42C6-8E8C-3D98362D4A5F}"/>
              </a:ext>
            </a:extLst>
          </p:cNvPr>
          <p:cNvSpPr/>
          <p:nvPr/>
        </p:nvSpPr>
        <p:spPr>
          <a:xfrm>
            <a:off x="1190179" y="1630366"/>
            <a:ext cx="540000" cy="54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F43CC0-F37E-4F20-85A6-67627B937523}"/>
              </a:ext>
            </a:extLst>
          </p:cNvPr>
          <p:cNvSpPr/>
          <p:nvPr/>
        </p:nvSpPr>
        <p:spPr>
          <a:xfrm>
            <a:off x="2090179" y="2079000"/>
            <a:ext cx="540000" cy="5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2A71DE-AE57-4488-A6B5-1D20A0498A2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5721626" y="1629000"/>
            <a:ext cx="2636300" cy="634666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10D1FFC-FE36-4BDE-8EBD-0C1EE1B8ED08}"/>
              </a:ext>
            </a:extLst>
          </p:cNvPr>
          <p:cNvSpPr/>
          <p:nvPr/>
        </p:nvSpPr>
        <p:spPr>
          <a:xfrm>
            <a:off x="5444136" y="1993666"/>
            <a:ext cx="540000" cy="54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ACL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210882-39E5-4CB1-B609-161B01416A12}"/>
              </a:ext>
            </a:extLst>
          </p:cNvPr>
          <p:cNvCxnSpPr>
            <a:cxnSpLocks/>
            <a:stCxn id="39" idx="6"/>
            <a:endCxn id="17" idx="3"/>
          </p:cNvCxnSpPr>
          <p:nvPr/>
        </p:nvCxnSpPr>
        <p:spPr>
          <a:xfrm>
            <a:off x="6224029" y="4311000"/>
            <a:ext cx="2133897" cy="1800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0B5594F-1028-4AB9-AE6A-53BD3DB15017}"/>
              </a:ext>
            </a:extLst>
          </p:cNvPr>
          <p:cNvSpPr/>
          <p:nvPr/>
        </p:nvSpPr>
        <p:spPr>
          <a:xfrm>
            <a:off x="5468029" y="3933000"/>
            <a:ext cx="756000" cy="75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REST Controller</a:t>
            </a:r>
          </a:p>
        </p:txBody>
      </p:sp>
    </p:spTree>
    <p:extLst>
      <p:ext uri="{BB962C8B-B14F-4D97-AF65-F5344CB8AC3E}">
        <p14:creationId xmlns:p14="http://schemas.microsoft.com/office/powerpoint/2010/main" val="366768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Eder, Christian</dc:creator>
  <cp:lastModifiedBy>Eder, Christian</cp:lastModifiedBy>
  <cp:revision>4</cp:revision>
  <dcterms:created xsi:type="dcterms:W3CDTF">2018-04-19T07:28:54Z</dcterms:created>
  <dcterms:modified xsi:type="dcterms:W3CDTF">2018-04-19T08:19:36Z</dcterms:modified>
</cp:coreProperties>
</file>