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82" r:id="rId3"/>
  </p:sldIdLst>
  <p:sldSz cx="12192000" cy="6858000"/>
  <p:notesSz cx="6858000" cy="9144000"/>
  <p:embeddedFontLst>
    <p:embeddedFont>
      <p:font typeface="AA Zuehlke" panose="02000503060000020004" pitchFamily="2" charset="0"/>
      <p:regular r:id="rId6"/>
      <p:italic r:id="rId7"/>
    </p:embeddedFont>
  </p:embeddedFontLst>
  <p:custDataLst>
    <p:tags r:id="rId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488">
          <p15:clr>
            <a:srgbClr val="A4A3A4"/>
          </p15:clr>
        </p15:guide>
        <p15:guide id="6" pos="7552">
          <p15:clr>
            <a:srgbClr val="A4A3A4"/>
          </p15:clr>
        </p15:guide>
        <p15:guide id="7" pos="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er, Christian" initials="EC" lastIdx="1" clrIdx="0">
    <p:extLst>
      <p:ext uri="{19B8F6BF-5375-455C-9EA6-DF929625EA0E}">
        <p15:presenceInfo xmlns:p15="http://schemas.microsoft.com/office/powerpoint/2012/main" userId="S::Christian.Eder@zuehlke.com::ecb4d105-b271-4c3a-94aa-ec4c53797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7CF05-D6FF-4EC2-8105-DC32EA1194E1}" v="2" dt="2018-06-15T11:00:27.113"/>
  </p1510:revLst>
</p1510:revInfo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931" autoAdjust="0"/>
  </p:normalViewPr>
  <p:slideViewPr>
    <p:cSldViewPr showGuides="1">
      <p:cViewPr varScale="1">
        <p:scale>
          <a:sx n="66" d="100"/>
          <a:sy n="66" d="100"/>
        </p:scale>
        <p:origin x="1282" y="48"/>
      </p:cViewPr>
      <p:guideLst>
        <p:guide orient="horz" pos="1127"/>
        <p:guide orient="horz" pos="4136"/>
        <p:guide orient="horz" pos="588"/>
        <p:guide orient="horz" pos="139"/>
        <p:guide pos="488"/>
        <p:guide pos="7552"/>
        <p:guide pos="1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handoutMaster" Target="handoutMasters/handoutMaster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6a2247c19df5c79" providerId="LiveId" clId="{78112AA8-97FE-42AD-B771-E3277F0D986E}"/>
  </pc:docChgLst>
  <pc:docChgLst>
    <pc:chgData userId="46a2247c19df5c79" providerId="LiveId" clId="{D277CF05-D6FF-4EC2-8105-DC32EA1194E1}"/>
    <pc:docChg chg="addSld delSld modSld">
      <pc:chgData name="" userId="46a2247c19df5c79" providerId="LiveId" clId="{D277CF05-D6FF-4EC2-8105-DC32EA1194E1}" dt="2018-06-15T11:00:27.113" v="1" actId="2696"/>
      <pc:docMkLst>
        <pc:docMk/>
      </pc:docMkLst>
      <pc:sldChg chg="add del">
        <pc:chgData name="" userId="46a2247c19df5c79" providerId="LiveId" clId="{D277CF05-D6FF-4EC2-8105-DC32EA1194E1}" dt="2018-06-15T11:00:27.113" v="1" actId="2696"/>
        <pc:sldMkLst>
          <pc:docMk/>
          <pc:sldMk cId="1215834430" sldId="2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15.07.2019</a:t>
            </a:fld>
            <a:endParaRPr lang="de-DE" dirty="0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97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98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282" y="4486156"/>
            <a:ext cx="9502236" cy="15365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72584" y="1789112"/>
            <a:ext cx="9504000" cy="242406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FA1EF-A596-450C-9731-37FCD7153850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7793567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793567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1B993-ABBB-4817-8B7D-1420C809ACAF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9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84" y="5211226"/>
            <a:ext cx="11216216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8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72584" y="389555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825FD8-ECC2-4172-841A-D61CF30A32F1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E2AE63-5E67-4730-98D5-5FF2B892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772584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6444800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620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2584" y="220662"/>
            <a:ext cx="7794768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8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/>
              <a:t>Click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chapter</a:t>
            </a:r>
            <a:r>
              <a:rPr lang="de-CH" dirty="0"/>
              <a:t>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4" y="1789356"/>
            <a:ext cx="11216217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4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3113" y="2965902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80956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388800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B6D78-C447-4405-955A-679D9B80289B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4"/>
            <a:ext cx="7604663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604663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292284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242109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9972800" y="454990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6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186064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414189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844" y="1789112"/>
            <a:ext cx="6177957" cy="4776788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73113" y="1789112"/>
            <a:ext cx="4680000" cy="468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72585" y="220994"/>
            <a:ext cx="11216216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5" y="1789354"/>
            <a:ext cx="11216217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0469034" y="6673220"/>
            <a:ext cx="1534583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900" kern="1200" noProof="1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2018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772584" y="6673221"/>
            <a:ext cx="6083300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/>
              <a:t>Architecture &amp; Infrastructure As Code | Christian Eder</a:t>
            </a:r>
            <a:endParaRPr lang="de-CH" dirty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7046386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z="900" kern="1200" noProof="1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8. February 2018</a:t>
            </a:r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8756651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z="900" kern="1200" noProof="1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Slide </a:t>
            </a:r>
            <a:fld id="{A293577B-2B17-4F06-ABCF-0BF3358A975A}" type="slidenum"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‹#›</a:t>
            </a:fld>
            <a:endParaRPr lang="de-CH" sz="900" kern="1200" noProof="1">
              <a:solidFill>
                <a:srgbClr val="4D4D4D"/>
              </a:solidFill>
              <a:latin typeface="AA Zuehlke" pitchFamily="2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4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4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6254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9852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1715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337" b="13089"/>
          <a:stretch/>
        </p:blipFill>
        <p:spPr bwMode="auto">
          <a:xfrm>
            <a:off x="0" y="-27384"/>
            <a:ext cx="12191999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1504" y="2996952"/>
            <a:ext cx="9502236" cy="864096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Architecture &amp; Infrastructure </a:t>
            </a:r>
            <a:r>
              <a:rPr lang="en-GB">
                <a:solidFill>
                  <a:schemeClr val="bg1"/>
                </a:solidFill>
              </a:rPr>
              <a:t>As Code</a:t>
            </a:r>
            <a:br>
              <a:rPr lang="en-GB">
                <a:solidFill>
                  <a:schemeClr val="bg1"/>
                </a:solidFill>
              </a:rPr>
            </a:br>
            <a:br>
              <a:rPr lang="en-GB">
                <a:solidFill>
                  <a:schemeClr val="bg1"/>
                </a:solidFill>
              </a:rPr>
            </a:br>
            <a:r>
              <a:rPr lang="en-GB" i="1">
                <a:solidFill>
                  <a:schemeClr val="bg1"/>
                </a:solidFill>
              </a:rPr>
              <a:t>Hands on</a:t>
            </a:r>
            <a:endParaRPr lang="en-GB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97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/>
          <a:p>
            <a:r>
              <a:rPr lang="en-GB"/>
              <a:t>Setup your environment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CD370EA-F55D-4E9B-88B9-077B47BC1965}"/>
              </a:ext>
            </a:extLst>
          </p:cNvPr>
          <p:cNvSpPr txBox="1">
            <a:spLocks/>
          </p:cNvSpPr>
          <p:nvPr/>
        </p:nvSpPr>
        <p:spPr>
          <a:xfrm>
            <a:off x="772585" y="1550221"/>
            <a:ext cx="4963375" cy="47460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0"/>
              </a:spcBef>
              <a:buFontTx/>
              <a:buNone/>
              <a:defRPr sz="2400" kern="120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SzPct val="75000"/>
              <a:buFontTx/>
              <a:buNone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2pPr>
            <a:lvl3pPr marL="265113" indent="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Tx/>
              <a:buNone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3pPr>
            <a:lvl4pPr marL="538162" indent="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Tx/>
              <a:buNone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4pPr>
            <a:lvl5pPr marL="803275" indent="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Tx/>
              <a:buNone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… Using a provided developer VM</a:t>
            </a:r>
          </a:p>
          <a:p>
            <a:endParaRPr lang="en-GB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RDP into your VM</a:t>
            </a:r>
          </a:p>
          <a:p>
            <a:pPr marL="608013" lvl="2" indent="-342900">
              <a:buFont typeface="Arial" panose="020B0604020202020204" pitchFamily="34" charset="0"/>
              <a:buChar char="•"/>
            </a:pPr>
            <a:r>
              <a:rPr lang="en-GB"/>
              <a:t>IP: see paper notes</a:t>
            </a:r>
          </a:p>
          <a:p>
            <a:pPr marL="608013" lvl="2" indent="-342900">
              <a:buFont typeface="Arial" panose="020B0604020202020204" pitchFamily="34" charset="0"/>
              <a:buChar char="•"/>
            </a:pPr>
            <a:r>
              <a:rPr lang="en-GB"/>
              <a:t>User: dev</a:t>
            </a:r>
          </a:p>
          <a:p>
            <a:pPr marL="608013" lvl="2" indent="-342900">
              <a:buFont typeface="Arial" panose="020B0604020202020204" pitchFamily="34" charset="0"/>
              <a:buChar char="•"/>
            </a:pPr>
            <a:r>
              <a:rPr lang="en-GB"/>
              <a:t>Password: see paper 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Run VS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Open C:\Users\dev\repos\pulumi-structurizr-workshop</a:t>
            </a:r>
            <a:endParaRPr lang="en-GB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D7206E8-7E12-41A6-8CB8-87DC475DA93E}"/>
              </a:ext>
            </a:extLst>
          </p:cNvPr>
          <p:cNvSpPr txBox="1">
            <a:spLocks/>
          </p:cNvSpPr>
          <p:nvPr/>
        </p:nvSpPr>
        <p:spPr>
          <a:xfrm>
            <a:off x="6441311" y="1550221"/>
            <a:ext cx="5199304" cy="47460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0"/>
              </a:spcBef>
              <a:buFontTx/>
              <a:buNone/>
              <a:defRPr sz="2400" kern="120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SzPct val="75000"/>
              <a:buFontTx/>
              <a:buNone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2pPr>
            <a:lvl3pPr marL="265113" indent="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Tx/>
              <a:buNone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3pPr>
            <a:lvl4pPr marL="538162" indent="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Tx/>
              <a:buNone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4pPr>
            <a:lvl5pPr marL="803275" indent="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Tx/>
              <a:buNone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… Using your own machine or VM</a:t>
            </a:r>
          </a:p>
          <a:p>
            <a:endParaRPr lang="en-GB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Make sure you have git &amp; npm installed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git clone </a:t>
            </a:r>
            <a:br>
              <a:rPr lang="en-GB"/>
            </a:br>
            <a:r>
              <a:rPr lang="en-GB"/>
              <a:t>https://github.com/ChristianEder/pulumi-structurizr-workshop.git</a:t>
            </a:r>
            <a:endParaRPr lang="en-GB" sz="12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Run </a:t>
            </a:r>
            <a:r>
              <a:rPr lang="en-GB" i="1"/>
              <a:t>pulumi-structurizr-workshop/scripts/install-pulumi.ps1</a:t>
            </a:r>
            <a:r>
              <a:rPr lang="en-GB"/>
              <a:t> in PowerShell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D2EF38-4B8E-4B17-8322-9103A17D1589}"/>
              </a:ext>
            </a:extLst>
          </p:cNvPr>
          <p:cNvCxnSpPr/>
          <p:nvPr/>
        </p:nvCxnSpPr>
        <p:spPr>
          <a:xfrm>
            <a:off x="5879976" y="1550221"/>
            <a:ext cx="0" cy="49031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0835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2057"/>
  <p:tag name="BRAND" val="0"/>
  <p:tag name="AUTHOR" val="Christian Ed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169_20141204(1).potx" id="{7D1C89C3-7379-4B75-8C88-7CE7836178D5}" vid="{FB395907-0729-4388-AFFA-84C054548188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Zuehlke_169</Template>
  <TotalTime>0</TotalTime>
  <Words>63</Words>
  <Application>Microsoft Office PowerPoint</Application>
  <PresentationFormat>Widescreen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AA Zuehlke</vt:lpstr>
      <vt:lpstr>Zuehlke</vt:lpstr>
      <vt:lpstr>Architecture &amp; Infrastructure As Code  Hands on</vt:lpstr>
      <vt:lpstr>Setup your environment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&amp; Infrastructure As Code</dc:title>
  <dc:creator>ched</dc:creator>
  <cp:lastModifiedBy>Eder, Christian</cp:lastModifiedBy>
  <cp:revision>82</cp:revision>
  <dcterms:created xsi:type="dcterms:W3CDTF">2018-01-18T05:59:32Z</dcterms:created>
  <dcterms:modified xsi:type="dcterms:W3CDTF">2019-07-15T06:25:21Z</dcterms:modified>
</cp:coreProperties>
</file>