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ECA98-8734-7143-BB9F-2ACB4F7D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C413EC-B354-6C4C-B99B-16CBFCDD2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258409-A9D7-3A4A-9B68-421076FC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30563C-168F-4C4F-AD5B-19C8B307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75B8D7-E08F-5640-A8B1-C7021802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67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A2002-2C5B-6244-9059-0B6AA4D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69B650-D30C-DD42-AEEF-BA6293EE3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4E1A9C-1086-654E-B1B7-9C4A24A0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AADF20-B822-9549-A99E-9FAF694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6773708-1622-C344-9119-E963307C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86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B8EC09E-EC43-DA44-8382-3021D39A1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A9C469-6D40-8C49-8DF1-E452AD837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E9F004-C4DC-6149-AB0F-A520508D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38F2DB-A967-0F42-A035-B65A586C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68597E-B264-4741-9DB1-850EA95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31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F4237-DD49-6F48-AE81-F75E12CE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59CED8-EA1D-BE40-9FE9-5035868C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71A1B9-0FC9-3646-AD67-7A52705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D71469-F3C5-7044-B99B-90A33B0C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1360AB-48F8-514B-88CE-44A91BBD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2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39D95-62E9-DB4E-A255-8795F75D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393BA6-0BB6-FE46-9A3C-DC6ECBC5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A39FBE-675C-0B41-B059-4460A2B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AE2B0A-2C80-4E4A-AB35-69632796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170CD0-15B6-4246-A67F-00F8124C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73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F8532-7AF5-3E42-98E7-86AB78E9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BF572B-8139-7C44-896D-64C240CD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35E3900-1B29-9340-A59B-297DF408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B80A7F8-B300-6640-B713-2DD9AB43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2D5060-3D47-AD48-9AD4-C346A22D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653961-9B20-EF49-BE9B-627CD1F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01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F2AA-A587-304C-AB63-22C90853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AB2C107-2B49-434E-A1AA-9961FF00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7BE641-F303-5A47-A2F7-B3172576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367DF04-4D11-F24F-963D-DA0C6971D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ADF891F-1A21-084A-859F-39C692DAA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56E42E-D3ED-EE41-B3EA-4934A5A3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BD185B-C554-CF48-B80B-01F1415A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D2244CC-0A47-0844-9664-BA52247F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7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45E5B-EEC7-B84E-BCFD-59B27389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468CE79-1E72-8240-AD5A-50AEB1E8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E5DBFD-0104-2447-B883-0CEB69A7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4B50C98-EE37-D747-81B7-F9A0D3B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79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60D3983-F481-1F40-8650-D61787A6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2328C6-E4B9-8D45-9CC0-C335D726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DA9B8D6-B849-7545-B393-9D353E7A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63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C5582-31A9-9045-8C5B-463DE9A3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CF2F0C-202E-EF49-AE3C-8505A4E3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34D6DE5-4CB8-C446-A24C-0B193DB3C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F808A7C-F3DC-954F-AA8B-BC76000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6D28BA8-A562-424B-934B-46273593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A1F73DA-6B4C-844C-99A6-F76EBDA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244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36E9D-6582-A844-945B-45FDE7BB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6F6FAE-8BAD-BC4F-9341-255EE2B16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60DD026-86E8-D041-ABB8-423D079B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2CA331F-E550-864F-AE69-1797617D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734C98-7D00-3C45-9C55-7A9BE757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A87FAE-30B3-0F45-9CD6-2C56CB6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90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87A8C86-7384-2946-9E06-62D361C6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F12FC7-066A-6B49-B98B-53533FF4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FC53A9-6BAE-B144-9726-FC9AB8B2C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48CA-1D28-EC43-90E6-A09310A76B36}" type="datetimeFigureOut">
              <a:rPr lang="da-DK" smtClean="0"/>
              <a:t>24.09.2020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6C6275-8575-A545-A9E1-21CA702E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7B04F9-F1CA-6749-A0C3-FB209DE6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3220-943F-6E4B-8A59-9A457BEA55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10A1C-FD6A-F74D-B64F-A2E1BF27F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Projekt 1 - games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7A56EF5-3456-A146-A031-80CED69B0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Lavet af Charlotte, Christian &amp; Kenneth</a:t>
            </a:r>
          </a:p>
        </p:txBody>
      </p:sp>
    </p:spTree>
    <p:extLst>
      <p:ext uri="{BB962C8B-B14F-4D97-AF65-F5344CB8AC3E}">
        <p14:creationId xmlns:p14="http://schemas.microsoft.com/office/powerpoint/2010/main" val="11377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Projekt 1 -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1 - games</dc:title>
  <dc:creator>Tonnie Ehlers</dc:creator>
  <cp:lastModifiedBy>Tonnie Ehlers</cp:lastModifiedBy>
  <cp:revision>1</cp:revision>
  <dcterms:created xsi:type="dcterms:W3CDTF">2020-09-24T09:51:28Z</dcterms:created>
  <dcterms:modified xsi:type="dcterms:W3CDTF">2020-09-24T09:57:29Z</dcterms:modified>
</cp:coreProperties>
</file>