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1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7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90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4753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4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7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05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46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1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7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5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2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3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70A3A5-94D5-4BDB-86A7-314A20AB79C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6E979-A79A-4CAA-B3D1-3E3E3718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73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Home Automation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Christian Everett		GitHub: </a:t>
            </a:r>
            <a:r>
              <a:rPr lang="en-US" dirty="0" err="1" smtClean="0"/>
              <a:t>ChristianEverett</a:t>
            </a:r>
            <a:endParaRPr lang="en-US" dirty="0" smtClean="0"/>
          </a:p>
          <a:p>
            <a:r>
              <a:rPr lang="en-US" dirty="0" smtClean="0"/>
              <a:t>Rotana </a:t>
            </a:r>
            <a:r>
              <a:rPr lang="en-US" dirty="0" err="1" smtClean="0"/>
              <a:t>Nou</a:t>
            </a:r>
            <a:r>
              <a:rPr lang="en-US" dirty="0" smtClean="0"/>
              <a:t>			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RotanaNou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2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home automation system with using raspberry pi</a:t>
            </a:r>
          </a:p>
          <a:p>
            <a:endParaRPr lang="en-US" dirty="0"/>
          </a:p>
          <a:p>
            <a:r>
              <a:rPr lang="en-US" dirty="0" smtClean="0"/>
              <a:t>Remote control over system with GUI Client in racket</a:t>
            </a:r>
          </a:p>
          <a:p>
            <a:endParaRPr lang="en-US" dirty="0"/>
          </a:p>
          <a:p>
            <a:r>
              <a:rPr lang="en-US" dirty="0" smtClean="0"/>
              <a:t>Switch lights and other devices on/off via relays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147" y="1264950"/>
            <a:ext cx="5141167" cy="5381017"/>
          </a:xfrm>
        </p:spPr>
      </p:pic>
    </p:spTree>
    <p:extLst>
      <p:ext uri="{BB962C8B-B14F-4D97-AF65-F5344CB8AC3E}">
        <p14:creationId xmlns:p14="http://schemas.microsoft.com/office/powerpoint/2010/main" val="224314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504</TotalTime>
  <Words>33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Home Automation </vt:lpstr>
      <vt:lpstr>Overview</vt:lpstr>
      <vt:lpstr>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everett</dc:creator>
  <cp:lastModifiedBy>christian everett</cp:lastModifiedBy>
  <cp:revision>9</cp:revision>
  <dcterms:created xsi:type="dcterms:W3CDTF">2016-04-03T16:56:22Z</dcterms:created>
  <dcterms:modified xsi:type="dcterms:W3CDTF">2016-04-04T01:21:20Z</dcterms:modified>
</cp:coreProperties>
</file>