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75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6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Home Automation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Everett		GitHub: </a:t>
            </a:r>
            <a:r>
              <a:rPr lang="en-US" dirty="0" err="1" smtClean="0"/>
              <a:t>ChristianEverett</a:t>
            </a:r>
            <a:endParaRPr lang="en-US" dirty="0" smtClean="0"/>
          </a:p>
          <a:p>
            <a:r>
              <a:rPr lang="en-US" dirty="0" smtClean="0"/>
              <a:t>Rotana </a:t>
            </a:r>
            <a:r>
              <a:rPr lang="en-US" dirty="0" err="1" smtClean="0"/>
              <a:t>Nou</a:t>
            </a:r>
            <a:r>
              <a:rPr lang="en-US" dirty="0" smtClean="0"/>
              <a:t>			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RotanaNou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home automation system with using raspberry pi</a:t>
            </a:r>
          </a:p>
          <a:p>
            <a:endParaRPr lang="en-US" dirty="0"/>
          </a:p>
          <a:p>
            <a:r>
              <a:rPr lang="en-US" dirty="0" smtClean="0"/>
              <a:t>Remote control over system with GUI Client in racket</a:t>
            </a:r>
          </a:p>
          <a:p>
            <a:endParaRPr lang="en-US" dirty="0"/>
          </a:p>
          <a:p>
            <a:r>
              <a:rPr lang="en-US" dirty="0" smtClean="0"/>
              <a:t>Switch lights and other devices on/off via relays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34" y="1152982"/>
            <a:ext cx="6309360" cy="53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3329</TotalTime>
  <Words>33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Home Automation </vt:lpstr>
      <vt:lpstr>Overview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everett</dc:creator>
  <cp:lastModifiedBy>christian everett</cp:lastModifiedBy>
  <cp:revision>10</cp:revision>
  <dcterms:created xsi:type="dcterms:W3CDTF">2016-04-03T16:56:22Z</dcterms:created>
  <dcterms:modified xsi:type="dcterms:W3CDTF">2016-04-06T00:26:11Z</dcterms:modified>
</cp:coreProperties>
</file>