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F7A0E4-1592-DC8E-DBF5-76B169AE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4D6F3D-9E37-B486-8369-300FAF006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B2ED3F-F7D2-9674-C767-DA284632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B6F6-B00C-4248-90A7-6507D1D5D6B1}" type="datetimeFigureOut">
              <a:rPr lang="de-DE" smtClean="0"/>
              <a:t>06.06.2022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FA0A56-DB7D-4940-D6BF-61B1FAB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2DA14-4647-D3CC-C864-BFD701C7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1C92-2F08-4CAA-853F-A0788C99D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78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83EA4-0713-FC4F-372E-F821E581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604A4A-4610-3952-8108-451AAF175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0D54F5-2004-3C68-CCA8-4898276A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B6F6-B00C-4248-90A7-6507D1D5D6B1}" type="datetimeFigureOut">
              <a:rPr lang="de-DE" smtClean="0"/>
              <a:t>06.06.2022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8510E4-0335-53D0-1943-1E541C10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84BAD7-265D-2623-BD6E-13486BFB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1C92-2F08-4CAA-853F-A0788C99D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37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5DE675-A9C2-26E2-0F68-376E3303E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CE1983-EFCC-66C6-C413-2ADB0D020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C4C8B-0893-B3C4-CEE0-57D34842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B6F6-B00C-4248-90A7-6507D1D5D6B1}" type="datetimeFigureOut">
              <a:rPr lang="de-DE" smtClean="0"/>
              <a:t>06.06.2022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B4F04-31F3-E991-8E7A-6F041011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A201E-A2E1-B91E-077E-AE3CF5C6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1C92-2F08-4CAA-853F-A0788C99D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01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83DFC-3458-06AA-460E-5DAC9421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40ECA-6DC1-57BD-C944-1E405CC2E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70C2A5-86B6-7887-AF23-CEEF8AE1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B6F6-B00C-4248-90A7-6507D1D5D6B1}" type="datetimeFigureOut">
              <a:rPr lang="de-DE" smtClean="0"/>
              <a:t>06.06.2022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9639B3-DF71-D10B-381F-A787E058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D913AB-380E-DAB5-3EFA-8B5023F4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1C92-2F08-4CAA-853F-A0788C99D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74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E9FC9-5A4E-1F77-76B8-E8933829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8185E6-5A18-C3FE-2507-50E3E2DB6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60D21-02BF-5658-3DC4-DD7EC726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B6F6-B00C-4248-90A7-6507D1D5D6B1}" type="datetimeFigureOut">
              <a:rPr lang="de-DE" smtClean="0"/>
              <a:t>06.06.2022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D47973-AB28-1145-BD3F-529B5BFD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967B3-6DCF-3F6B-4C02-4BC96B15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1C92-2F08-4CAA-853F-A0788C99D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91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C45C1-57D4-9B17-2DD5-6EFE00B6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92349-6C67-2853-40F5-E257D4F3B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00667D-BA73-0446-47F1-907D9D5E2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05C6E6-27E0-C79A-A7AF-A59DDB0A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B6F6-B00C-4248-90A7-6507D1D5D6B1}" type="datetimeFigureOut">
              <a:rPr lang="de-DE" smtClean="0"/>
              <a:t>06.06.2022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C80F9A-CED5-9D50-BDA1-4AC6BD84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E08471-933B-99B5-13F5-E5A636B6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1C92-2F08-4CAA-853F-A0788C99D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3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E03B2-E807-3CE7-D436-335C592F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821E01-FE87-C98A-8D98-6F24C63EA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62545D-BEAA-7C17-A28D-FC49F2177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40051D-9F8D-E78A-5CE9-DFB9AD781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1D1981-844E-63E0-0717-F303A627B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2A12A2-72B6-E548-2AE7-A871775E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B6F6-B00C-4248-90A7-6507D1D5D6B1}" type="datetimeFigureOut">
              <a:rPr lang="de-DE" smtClean="0"/>
              <a:t>06.06.2022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3822EE-D8B5-A660-BDF3-A7F510D3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19E914-B068-7402-8CF1-E4211F50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1C92-2F08-4CAA-853F-A0788C99D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53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EDBB5-6E6A-C5A5-12BD-2FB92090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A564A0-3F61-241C-9AC2-6B5D814E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B6F6-B00C-4248-90A7-6507D1D5D6B1}" type="datetimeFigureOut">
              <a:rPr lang="de-DE" smtClean="0"/>
              <a:t>06.06.2022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FE3E7F-7894-9F2D-B7CC-01231313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EA190E-D401-9155-50DB-EB63898B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1C92-2F08-4CAA-853F-A0788C99D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70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2AF9CF-3648-A71F-81E4-F080FA3D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B6F6-B00C-4248-90A7-6507D1D5D6B1}" type="datetimeFigureOut">
              <a:rPr lang="de-DE" smtClean="0"/>
              <a:t>06.06.2022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2284C9-2FF0-8105-5544-DEA15564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17E146-31DE-A7FA-77BC-1054C456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1C92-2F08-4CAA-853F-A0788C99D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72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7367E-319B-164E-936C-7265E44C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84B45-FC11-8E71-A430-808E1306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B5F132-6CE7-FB34-8CD3-1400CF858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F571F4-242A-3E8B-F458-2BC6AD3A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B6F6-B00C-4248-90A7-6507D1D5D6B1}" type="datetimeFigureOut">
              <a:rPr lang="de-DE" smtClean="0"/>
              <a:t>06.06.2022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D1D11F-2533-E4B6-BA29-8911C876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2F11A9-E2D4-5B3E-3E54-E5286AF8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1C92-2F08-4CAA-853F-A0788C99D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39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D9B39-74B9-BD22-3ACD-0E004E5F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AB8037-5920-FB4D-A1BC-61DB928FB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335514-6724-3853-B607-83C368AA3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E87112-9CFE-02A1-50E1-6A430325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B6F6-B00C-4248-90A7-6507D1D5D6B1}" type="datetimeFigureOut">
              <a:rPr lang="de-DE" smtClean="0"/>
              <a:t>06.06.2022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5D2486-25F3-9B7A-718B-1A1B4EF2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0F1EAC-054D-C17E-9298-F18C778F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1C92-2F08-4CAA-853F-A0788C99D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9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A6C32B-8C8D-41B0-7AB5-DE1717E8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30A2B-7CDA-07C4-E91A-F7C037548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BCE9E5-C18F-FA15-4D98-C97953554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2B6F6-B00C-4248-90A7-6507D1D5D6B1}" type="datetimeFigureOut">
              <a:rPr lang="de-DE" smtClean="0"/>
              <a:t>06.06.2022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EE8487-902F-A9BA-985C-E97176B80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AA0478-71BA-02F0-3B3E-0BF605E91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1C92-2F08-4CAA-853F-A0788C99D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30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98A21CD-72AC-37DC-5EB5-8971AEFC4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941" y="710793"/>
            <a:ext cx="1887538" cy="12430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Records identified from:</a:t>
            </a:r>
            <a:endParaRPr kumimoji="0" lang="en-AU" altLang="de-D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Databases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altLang="de-DE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Scholar Google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alt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 of Science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altLang="de-DE" sz="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Ebscohost</a:t>
            </a:r>
            <a:endParaRPr lang="en-AU" altLang="de-DE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AU" altLang="de-DE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AU" altLang="de-DE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n = 127</a:t>
            </a:r>
            <a:endParaRPr kumimoji="0" lang="en-AU" altLang="de-D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B35962-DCC4-D45C-3922-A996452FD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1938" y="710793"/>
            <a:ext cx="2140803" cy="12430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Records removed </a:t>
            </a:r>
            <a:r>
              <a:rPr kumimoji="0" lang="en-AU" altLang="de-DE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 screening</a:t>
            </a:r>
            <a:r>
              <a:rPr kumimoji="0" lang="en-AU" alt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kumimoji="0" lang="en-AU" altLang="de-D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alt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Duplicate records removed  (n = 52)</a:t>
            </a:r>
            <a:endParaRPr kumimoji="0" lang="en-AU" altLang="de-D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alt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Records marked as ineligible by automation tools (n = 0 )</a:t>
            </a:r>
            <a:endParaRPr kumimoji="0" lang="en-AU" altLang="de-D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alt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Records removed for other reasons (n </a:t>
            </a:r>
            <a:r>
              <a:rPr kumimoji="0" lang="en-AU" altLang="de-DE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0 )</a:t>
            </a:r>
            <a:endParaRPr kumimoji="0" lang="en-AU" altLang="de-DE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AU" altLang="de-DE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 52</a:t>
            </a:r>
            <a:endParaRPr kumimoji="0" lang="en-AU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056FCB-53CB-4614-B909-A04C4A05F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941" y="2331631"/>
            <a:ext cx="1887538" cy="527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Records screened based on title and abstract</a:t>
            </a:r>
            <a:endParaRPr kumimoji="0" lang="en-AU" altLang="de-D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= 75</a:t>
            </a:r>
            <a:endParaRPr kumimoji="0" lang="en-AU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8AF8373-F69B-1E04-50AB-8A8393830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875" y="2331631"/>
            <a:ext cx="2140804" cy="527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Records excluded for content reasons</a:t>
            </a:r>
            <a:endParaRPr kumimoji="0" lang="en-AU" altLang="de-D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= 22</a:t>
            </a:r>
            <a:endParaRPr kumimoji="0" lang="en-AU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A1AF71A-77CF-5B67-859B-26EC542F8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529" y="3206343"/>
            <a:ext cx="1887537" cy="527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Reports sought for retrieval</a:t>
            </a:r>
            <a:endParaRPr kumimoji="0" lang="en-AU" altLang="de-D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= 53</a:t>
            </a:r>
            <a:endParaRPr kumimoji="0" lang="en-AU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1E9189F-96C5-E601-4D46-42AF21A34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401" y="3209467"/>
            <a:ext cx="2140803" cy="527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Reports not retrieved</a:t>
            </a:r>
            <a:endParaRPr kumimoji="0" lang="en-AU" altLang="de-D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=  28</a:t>
            </a:r>
            <a:endParaRPr kumimoji="0" lang="en-AU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CC8A5EB5-CCCC-E15A-EEAB-ED0B2C69A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116" y="4073118"/>
            <a:ext cx="1887538" cy="527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Reports assessed for eligibility based on full text analysis</a:t>
            </a:r>
            <a:endParaRPr kumimoji="0" lang="en-AU" altLang="de-D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= 25 </a:t>
            </a:r>
            <a:endParaRPr kumimoji="0" lang="en-AU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1C289E7-8294-3D35-307C-7DE9D8CD4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400" y="4069943"/>
            <a:ext cx="2140804" cy="11334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Reports excluded:</a:t>
            </a:r>
            <a:endParaRPr kumimoji="0" lang="en-AU" altLang="de-D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alt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 applicable (n = 4 )</a:t>
            </a:r>
            <a:endParaRPr kumimoji="0" lang="en-AU" altLang="de-D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alt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new information  (n = 6 )</a:t>
            </a:r>
            <a:endParaRPr kumimoji="0" lang="en-AU" altLang="de-D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altLang="de-DE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10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6FEBA20A-797D-ED80-6265-14E36076C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891" y="5432018"/>
            <a:ext cx="2061586" cy="723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de-DE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Studies included in review (n = 15)</a:t>
            </a:r>
            <a:endParaRPr kumimoji="0" lang="de-DE" altLang="de-D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Reports of included studies  (n = 15)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altLang="de-DE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=15</a:t>
            </a:r>
            <a:endParaRPr kumimoji="0" lang="en-AU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667F40FF-C0D8-1D13-0083-E78FE0948D5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101479" y="1332300"/>
            <a:ext cx="3404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5">
            <a:extLst>
              <a:ext uri="{FF2B5EF4-FFF2-40B4-BE49-F238E27FC236}">
                <a16:creationId xmlns:a16="http://schemas.microsoft.com/office/drawing/2014/main" id="{FCF1809B-B7A3-14AA-156A-6431358D26B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101479" y="2595156"/>
            <a:ext cx="348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D797E8B0-C430-108A-8CF0-3FB4059ED47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103066" y="3469868"/>
            <a:ext cx="356335" cy="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7">
            <a:extLst>
              <a:ext uri="{FF2B5EF4-FFF2-40B4-BE49-F238E27FC236}">
                <a16:creationId xmlns:a16="http://schemas.microsoft.com/office/drawing/2014/main" id="{9EFBAB54-4795-EF7F-60A9-A8C6D948BF0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04654" y="4333468"/>
            <a:ext cx="354746" cy="3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29">
            <a:extLst>
              <a:ext uri="{FF2B5EF4-FFF2-40B4-BE49-F238E27FC236}">
                <a16:creationId xmlns:a16="http://schemas.microsoft.com/office/drawing/2014/main" id="{29266AEA-90CD-E16C-5378-50F70F579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879" y="347256"/>
            <a:ext cx="4344987" cy="263525"/>
          </a:xfrm>
          <a:prstGeom prst="flowChartAlternateProcess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Identification of studies via databases and registers</a:t>
            </a:r>
            <a:endParaRPr kumimoji="0" lang="en-AU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Flowchart: Alternate Process 31">
            <a:extLst>
              <a:ext uri="{FF2B5EF4-FFF2-40B4-BE49-F238E27FC236}">
                <a16:creationId xmlns:a16="http://schemas.microsoft.com/office/drawing/2014/main" id="{8A784C15-0608-B562-6602-7EB6360026E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251917" y="1215618"/>
            <a:ext cx="1276350" cy="263525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Identification</a:t>
            </a:r>
            <a:endParaRPr kumimoji="0" lang="en-AU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Flowchart: Alternate Process 32">
            <a:extLst>
              <a:ext uri="{FF2B5EF4-FFF2-40B4-BE49-F238E27FC236}">
                <a16:creationId xmlns:a16="http://schemas.microsoft.com/office/drawing/2014/main" id="{A51B7257-AC40-983F-DD36-7917CA4CB19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466902" y="3621471"/>
            <a:ext cx="2852737" cy="273057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Screening</a:t>
            </a:r>
            <a:endParaRPr kumimoji="0" lang="en-AU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Flowchart: Alternate Process 33">
            <a:extLst>
              <a:ext uri="{FF2B5EF4-FFF2-40B4-BE49-F238E27FC236}">
                <a16:creationId xmlns:a16="http://schemas.microsoft.com/office/drawing/2014/main" id="{0430B69E-69DA-04C3-15F9-EB296969933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521791" y="5673318"/>
            <a:ext cx="765175" cy="263525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Included</a:t>
            </a:r>
            <a:endParaRPr kumimoji="0" lang="en-AU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58C6A8B3-70B0-6736-1E74-029C8269047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57710" y="1953806"/>
            <a:ext cx="0" cy="377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5">
            <a:extLst>
              <a:ext uri="{FF2B5EF4-FFF2-40B4-BE49-F238E27FC236}">
                <a16:creationId xmlns:a16="http://schemas.microsoft.com/office/drawing/2014/main" id="{DAC9AB37-50C5-4A8B-9989-E63F166AE39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157710" y="2858681"/>
            <a:ext cx="1588" cy="347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6">
            <a:extLst>
              <a:ext uri="{FF2B5EF4-FFF2-40B4-BE49-F238E27FC236}">
                <a16:creationId xmlns:a16="http://schemas.microsoft.com/office/drawing/2014/main" id="{FA0133AD-12D7-A92F-3605-86F1833DA13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159298" y="3733393"/>
            <a:ext cx="1587" cy="339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9">
            <a:extLst>
              <a:ext uri="{FF2B5EF4-FFF2-40B4-BE49-F238E27FC236}">
                <a16:creationId xmlns:a16="http://schemas.microsoft.com/office/drawing/2014/main" id="{09560D27-90B8-91E6-F920-FF4535852C0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160885" y="4600168"/>
            <a:ext cx="0" cy="831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F6BC6603-3341-E695-1450-C0BC0687A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014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30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Breitbild</PresentationFormat>
  <Paragraphs>34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fauska1@uniba.sk</dc:creator>
  <cp:keywords/>
  <dc:description/>
  <cp:lastModifiedBy>Christian Fauska</cp:lastModifiedBy>
  <cp:revision>4</cp:revision>
  <dcterms:created xsi:type="dcterms:W3CDTF">2022-05-22T11:47:24Z</dcterms:created>
  <dcterms:modified xsi:type="dcterms:W3CDTF">2022-06-06T07:33:13Z</dcterms:modified>
  <cp:category/>
</cp:coreProperties>
</file>