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65"/>
  </p:notesMasterIdLst>
  <p:sldIdLst>
    <p:sldId id="298" r:id="rId2"/>
    <p:sldId id="302" r:id="rId3"/>
    <p:sldId id="303" r:id="rId4"/>
    <p:sldId id="304" r:id="rId5"/>
    <p:sldId id="321" r:id="rId6"/>
    <p:sldId id="366" r:id="rId7"/>
    <p:sldId id="323" r:id="rId8"/>
    <p:sldId id="324" r:id="rId9"/>
    <p:sldId id="332" r:id="rId10"/>
    <p:sldId id="326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27" r:id="rId19"/>
    <p:sldId id="340" r:id="rId20"/>
    <p:sldId id="341" r:id="rId21"/>
    <p:sldId id="358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9" r:id="rId33"/>
    <p:sldId id="352" r:id="rId34"/>
    <p:sldId id="353" r:id="rId35"/>
    <p:sldId id="354" r:id="rId36"/>
    <p:sldId id="355" r:id="rId37"/>
    <p:sldId id="356" r:id="rId38"/>
    <p:sldId id="357" r:id="rId39"/>
    <p:sldId id="360" r:id="rId40"/>
    <p:sldId id="328" r:id="rId41"/>
    <p:sldId id="361" r:id="rId42"/>
    <p:sldId id="362" r:id="rId43"/>
    <p:sldId id="363" r:id="rId44"/>
    <p:sldId id="365" r:id="rId45"/>
    <p:sldId id="320" r:id="rId46"/>
    <p:sldId id="278" r:id="rId47"/>
    <p:sldId id="367" r:id="rId48"/>
    <p:sldId id="32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16" r:id="rId64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7" autoAdjust="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5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73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7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18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Al ser un repositorio nuevo, hay que agregar todos los archivos al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endParaRPr lang="es-ES" sz="1800" b="1" i="1" dirty="0"/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06992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esté en el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r>
              <a:rPr lang="es-ES" sz="1800" dirty="0"/>
              <a:t>, se puede hacer un </a:t>
            </a:r>
            <a:r>
              <a:rPr lang="es-ES" sz="1800" b="1" i="1" dirty="0" err="1"/>
              <a:t>commit</a:t>
            </a:r>
            <a:endParaRPr lang="es-ES" sz="1800" b="1" i="1" dirty="0"/>
          </a:p>
        </p:txBody>
      </p:sp>
    </p:spTree>
    <p:extLst>
      <p:ext uri="{BB962C8B-B14F-4D97-AF65-F5344CB8AC3E}">
        <p14:creationId xmlns:p14="http://schemas.microsoft.com/office/powerpoint/2010/main" val="28630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57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e index.html están ahora modificados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2963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5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4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69717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5221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0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7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dos </a:t>
            </a:r>
            <a:r>
              <a:rPr lang="es-ES" sz="1800" dirty="0" err="1"/>
              <a:t>commits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9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Asimismo, cuando el </a:t>
            </a:r>
            <a:r>
              <a:rPr lang="es-ES" sz="1800" b="1" dirty="0" err="1"/>
              <a:t>Workspace</a:t>
            </a:r>
            <a:r>
              <a:rPr lang="es-ES" sz="1800" b="1" dirty="0"/>
              <a:t> </a:t>
            </a:r>
            <a:r>
              <a:rPr lang="es-ES" sz="1800" dirty="0"/>
              <a:t>haya evolucionado con respecto al </a:t>
            </a:r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r>
              <a:rPr lang="es-ES" sz="1800" dirty="0"/>
              <a:t>, tendremos que hacer un </a:t>
            </a:r>
            <a:r>
              <a:rPr lang="es-ES" sz="1800" dirty="0" err="1"/>
              <a:t>commit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8930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Desarrollamos una nueva función en nuestro proyecto</a:t>
            </a:r>
            <a:endParaRPr lang="es-ES" sz="1800" b="1" dirty="0">
              <a:latin typeface="Consolas" panose="020B0609020204030204" pitchFamily="49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--</a:t>
            </a:r>
            <a:r>
              <a:rPr lang="es-ES" sz="3600" dirty="0" err="1">
                <a:latin typeface="Consolas" panose="020B0609020204030204" pitchFamily="49" charset="0"/>
              </a:rPr>
              <a:t>version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mirar la versión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cambió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3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2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69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8" name="Conector recto 37"/>
          <p:cNvCxnSpPr>
            <a:stCxn id="32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  <p:sp>
        <p:nvSpPr>
          <p:cNvPr id="33" name="Elipse 32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3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2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8" name="Elipse 37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7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18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tres </a:t>
            </a:r>
            <a:r>
              <a:rPr lang="es-ES" sz="1800" dirty="0" err="1"/>
              <a:t>commits</a:t>
            </a:r>
            <a:endParaRPr lang="es-ES" sz="1800" dirty="0"/>
          </a:p>
        </p:txBody>
      </p:sp>
      <p:sp>
        <p:nvSpPr>
          <p:cNvPr id="39" name="Rectángulo 3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7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Visualización de estado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user.name "&lt;Nombre&gt;"</a:t>
            </a:r>
          </a:p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</a:t>
            </a:r>
            <a:r>
              <a:rPr lang="es-ES" sz="3600" dirty="0" err="1">
                <a:latin typeface="Consolas" panose="020B0609020204030204" pitchFamily="49" charset="0"/>
              </a:rPr>
              <a:t>user.email</a:t>
            </a:r>
            <a:r>
              <a:rPr lang="es-ES" sz="3600" dirty="0">
                <a:latin typeface="Consolas" panose="020B0609020204030204" pitchFamily="49" charset="0"/>
              </a:rPr>
              <a:t> "&lt;Email&gt;"</a:t>
            </a:r>
            <a:endParaRPr lang="es-CO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firmar cada </a:t>
            </a:r>
            <a:r>
              <a:rPr lang="es-ES" dirty="0" err="1"/>
              <a:t>commit</a:t>
            </a:r>
            <a:r>
              <a:rPr lang="es-ES" dirty="0"/>
              <a:t>, se debe configurar un nombre de usuario y un email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4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85222" y="1787525"/>
            <a:ext cx="4301067" cy="4503208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explorador de archivos o el comando </a:t>
            </a:r>
            <a:r>
              <a:rPr lang="es-ES" sz="1800" dirty="0" err="1">
                <a:latin typeface="Consolas" panose="020B0609020204030204" pitchFamily="49" charset="0"/>
              </a:rPr>
              <a:t>ls</a:t>
            </a:r>
            <a:r>
              <a:rPr lang="es-ES" sz="1800" dirty="0">
                <a:latin typeface="Consolas" panose="020B0609020204030204" pitchFamily="49" charset="0"/>
              </a:rPr>
              <a:t>/</a:t>
            </a:r>
            <a:r>
              <a:rPr lang="es-ES" sz="1800" dirty="0" err="1">
                <a:latin typeface="Consolas" panose="020B0609020204030204" pitchFamily="49" charset="0"/>
              </a:rPr>
              <a:t>dir</a:t>
            </a:r>
            <a:r>
              <a:rPr lang="es-ES" sz="1800" dirty="0"/>
              <a:t> podemos ver los archivos dentro de la carpeta</a:t>
            </a:r>
            <a:endParaRPr lang="es-CO" sz="1800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982207" y="5698322"/>
            <a:ext cx="747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114697" y="1781830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comando </a:t>
            </a:r>
            <a:r>
              <a:rPr lang="es-ES" sz="1800" dirty="0" err="1"/>
              <a:t>git</a:t>
            </a:r>
            <a:r>
              <a:rPr lang="es-ES" sz="1800" dirty="0"/>
              <a:t> status permite ver los archivos cambiados y cuáles son los que están en el </a:t>
            </a:r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6588156" y="5142957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--</a:t>
            </a:r>
            <a:r>
              <a:rPr lang="es-ES" sz="1800" dirty="0" err="1"/>
              <a:t>all</a:t>
            </a:r>
            <a:r>
              <a:rPr lang="es-ES" sz="1800" dirty="0"/>
              <a:t> --</a:t>
            </a:r>
            <a:r>
              <a:rPr lang="es-ES" sz="1800" dirty="0" err="1"/>
              <a:t>decorate</a:t>
            </a:r>
            <a:r>
              <a:rPr lang="es-ES" sz="1800" dirty="0"/>
              <a:t> --</a:t>
            </a:r>
            <a:r>
              <a:rPr lang="es-ES" sz="1800" dirty="0" err="1"/>
              <a:t>oneline</a:t>
            </a:r>
            <a:r>
              <a:rPr lang="es-ES" sz="1800" dirty="0"/>
              <a:t> --</a:t>
            </a:r>
            <a:r>
              <a:rPr lang="es-ES" sz="1800" dirty="0" err="1"/>
              <a:t>graph</a:t>
            </a:r>
            <a:endParaRPr lang="es-ES" sz="1800" dirty="0"/>
          </a:p>
          <a:p>
            <a:r>
              <a:rPr lang="es-ES" sz="1800" dirty="0"/>
              <a:t>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 pero de una forma más gráfica.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8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6177" y="4081112"/>
            <a:ext cx="1424539" cy="1029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ocasiones, se busca que algunos archivos o </a:t>
            </a:r>
            <a:r>
              <a:rPr lang="es-ES" dirty="0" err="1"/>
              <a:t>carpteas</a:t>
            </a:r>
            <a:r>
              <a:rPr lang="es-ES" dirty="0"/>
              <a:t> NO participen en el seguimiento que hace GIT.</a:t>
            </a:r>
          </a:p>
          <a:p>
            <a:pPr marL="0" indent="0">
              <a:buNone/>
            </a:pPr>
            <a:r>
              <a:rPr lang="es-ES" dirty="0"/>
              <a:t>Para esto se crea un archivo llamado .</a:t>
            </a:r>
            <a:r>
              <a:rPr lang="es-ES" dirty="0" err="1"/>
              <a:t>gitignore</a:t>
            </a:r>
            <a:r>
              <a:rPr lang="es-ES" dirty="0"/>
              <a:t> </a:t>
            </a:r>
            <a:r>
              <a:rPr lang="es-ES" dirty="0" err="1"/>
              <a:t>hemano</a:t>
            </a:r>
            <a:r>
              <a:rPr lang="es-ES" dirty="0"/>
              <a:t> de la carpeta </a:t>
            </a:r>
            <a:r>
              <a:rPr lang="es-ES" dirty="0" err="1"/>
              <a:t>git</a:t>
            </a:r>
            <a:r>
              <a:rPr lang="es-ES" dirty="0"/>
              <a:t>, o lo que es lo mismo, en la carpeta raíz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Allí podemos incluir el nombre del archivo. Por ejemplo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alfa.config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/</a:t>
            </a:r>
            <a:r>
              <a:rPr lang="es-ES" dirty="0" err="1"/>
              <a:t>config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gitignore</a:t>
            </a:r>
            <a:r>
              <a:rPr lang="es-ES" dirty="0"/>
              <a:t> hay que incluirlo en el repositorio con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20716" y="480323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gitignore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17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 un archivo YA ESTA EN SEGUIMIENTO, no lo podemos incluir en </a:t>
            </a:r>
            <a:r>
              <a:rPr lang="es-ES" dirty="0" err="1"/>
              <a:t>gitignore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poder ignorar cierto archivo, debemos dejar de seguirlo usando: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myfile.txt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Para que deje de ser seguido por GIT y ya podemos incluirlo en el GIT ignore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queremos hacer el </a:t>
            </a:r>
            <a:r>
              <a:rPr lang="es-ES" b="1" i="1" dirty="0" err="1"/>
              <a:t>untracking</a:t>
            </a:r>
            <a:r>
              <a:rPr lang="es-ES" dirty="0"/>
              <a:t> de una carpeta podemos usar: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myfolder</a:t>
            </a:r>
            <a:r>
              <a:rPr lang="es-ES" b="1" dirty="0"/>
              <a:t>/*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4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9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init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 comando permite hacerle seguimiento mediante GIT a la carpeta donde se escriba el 	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-l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nombre y usuario configurados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9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estado de los archivos de la carpeta bajo seguimiento.</a:t>
            </a:r>
          </a:p>
          <a:p>
            <a:pPr marL="0" indent="0">
              <a:buNone/>
            </a:pPr>
            <a:r>
              <a:rPr lang="es-ES" dirty="0"/>
              <a:t>	En ROJO mostrará los archivos con cambios, con respecto a la </a:t>
            </a:r>
            <a:r>
              <a:rPr lang="es-ES" b="1" i="1" dirty="0"/>
              <a:t>versión 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4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&lt;Nombre archivo&gt; puede reemplazarse por </a:t>
            </a:r>
          </a:p>
          <a:p>
            <a:pPr marL="0" indent="0">
              <a:buNone/>
            </a:pPr>
            <a:r>
              <a:rPr lang="es-ES" dirty="0"/>
              <a:t>		"." o </a:t>
            </a:r>
          </a:p>
          <a:p>
            <a:pPr marL="0" indent="0">
              <a:buNone/>
            </a:pPr>
            <a:r>
              <a:rPr lang="es-ES" dirty="0"/>
              <a:t>		"-A" o </a:t>
            </a:r>
          </a:p>
          <a:p>
            <a:pPr marL="0" indent="0">
              <a:buNone/>
            </a:pPr>
            <a:r>
              <a:rPr lang="es-ES" dirty="0"/>
              <a:t>		"--</a:t>
            </a:r>
            <a:r>
              <a:rPr lang="es-ES" dirty="0" err="1"/>
              <a:t>all</a:t>
            </a:r>
            <a:r>
              <a:rPr lang="es-ES" dirty="0"/>
              <a:t>" </a:t>
            </a:r>
          </a:p>
          <a:p>
            <a:pPr marL="0" indent="0">
              <a:buNone/>
            </a:pPr>
            <a:r>
              <a:rPr lang="es-ES" dirty="0"/>
              <a:t>	para enviar todos los cambios al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8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En &lt;Nombre archivo&gt; puede ir un archivo en particular como por ejemplo:</a:t>
            </a:r>
          </a:p>
          <a:p>
            <a:pPr marL="0" indent="0">
              <a:buNone/>
            </a:pPr>
            <a:r>
              <a:rPr lang="es-ES" dirty="0"/>
              <a:t>		index.html</a:t>
            </a:r>
          </a:p>
          <a:p>
            <a:pPr marL="0" indent="0">
              <a:buNone/>
            </a:pPr>
            <a:r>
              <a:rPr lang="es-ES" dirty="0"/>
              <a:t>	O una carpeta como por ejemplo: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login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98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También puede usar una expresión regular como por ejemplo:</a:t>
            </a:r>
          </a:p>
          <a:p>
            <a:pPr marL="0" indent="0">
              <a:buNone/>
            </a:pPr>
            <a:r>
              <a:rPr lang="es-ES" dirty="0"/>
              <a:t>		*.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Que agrega al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todos los archivos que finalizan en 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4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retirar archivos del </a:t>
            </a:r>
            <a:r>
              <a:rPr lang="es-ES" b="1" i="1" dirty="0" err="1"/>
              <a:t>staged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66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-m "Mensaje del </a:t>
            </a:r>
            <a:r>
              <a:rPr lang="es-ES" sz="3600" dirty="0" err="1"/>
              <a:t>commit</a:t>
            </a:r>
            <a:r>
              <a:rPr lang="es-ES" sz="3600" dirty="0"/>
              <a:t>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pasar del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dirty="0"/>
              <a:t> al </a:t>
            </a:r>
            <a:r>
              <a:rPr lang="es-ES" b="1" i="1" dirty="0"/>
              <a:t>local </a:t>
            </a:r>
            <a:r>
              <a:rPr lang="es-ES" b="1" i="1" dirty="0" err="1"/>
              <a:t>repository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85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diff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qué modificaciones ha sufrido el repositorio local con respecto a los 	archivos presentes en el </a:t>
            </a:r>
            <a:r>
              <a:rPr lang="es-ES" dirty="0" err="1"/>
              <a:t>workspace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En menos(-) están las líneas que se eliminaron</a:t>
            </a:r>
          </a:p>
          <a:p>
            <a:pPr marL="0" indent="0">
              <a:buNone/>
            </a:pPr>
            <a:r>
              <a:rPr lang="es-ES" dirty="0"/>
              <a:t>		En más (+) están las líneas que se agregaron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1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poner en el </a:t>
            </a:r>
            <a:r>
              <a:rPr lang="es-ES" dirty="0" err="1"/>
              <a:t>workspace</a:t>
            </a:r>
            <a:r>
              <a:rPr lang="es-ES" dirty="0"/>
              <a:t> la última versión presente en el repositorio local.</a:t>
            </a:r>
          </a:p>
          <a:p>
            <a:pPr marL="0" indent="0">
              <a:buNone/>
            </a:pPr>
            <a:r>
              <a:rPr lang="es-ES" dirty="0"/>
              <a:t>	Se usa para deshacer un cambio y regresar a la versión del último </a:t>
            </a:r>
            <a:r>
              <a:rPr lang="es-ES" dirty="0" err="1"/>
              <a:t>commit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9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los </a:t>
            </a:r>
            <a:r>
              <a:rPr lang="es-ES" dirty="0" err="1"/>
              <a:t>commits</a:t>
            </a:r>
            <a:r>
              <a:rPr lang="es-ES" dirty="0"/>
              <a:t> hechos en el repositorio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66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 --</a:t>
            </a:r>
            <a:r>
              <a:rPr lang="es-ES" sz="3600" dirty="0" err="1"/>
              <a:t>all</a:t>
            </a:r>
            <a:r>
              <a:rPr lang="es-ES" sz="3600" dirty="0"/>
              <a:t> --</a:t>
            </a:r>
            <a:r>
              <a:rPr lang="es-ES" sz="3600" dirty="0" err="1"/>
              <a:t>oneline</a:t>
            </a:r>
            <a:r>
              <a:rPr lang="es-ES" sz="3600" dirty="0"/>
              <a:t> --</a:t>
            </a:r>
            <a:r>
              <a:rPr lang="es-ES" sz="3600" dirty="0" err="1"/>
              <a:t>decorate</a:t>
            </a:r>
            <a:r>
              <a:rPr lang="es-ES" sz="3600" dirty="0"/>
              <a:t> --</a:t>
            </a:r>
            <a:r>
              <a:rPr lang="es-ES" sz="3600" dirty="0" err="1"/>
              <a:t>graph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el histórico de </a:t>
            </a:r>
            <a:r>
              <a:rPr lang="es-ES" dirty="0" err="1"/>
              <a:t>commits</a:t>
            </a:r>
            <a:r>
              <a:rPr lang="es-ES" dirty="0"/>
              <a:t> de una forma más gráfica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r>
              <a:rPr lang="es-ES" dirty="0"/>
              <a:t>	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Proceso de creación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5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--</a:t>
            </a:r>
            <a:r>
              <a:rPr lang="es-ES" sz="3600" dirty="0" err="1"/>
              <a:t>amend</a:t>
            </a:r>
            <a:r>
              <a:rPr lang="es-ES" sz="3600" dirty="0"/>
              <a:t> -m "Mensaje de rectificación"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nos equivocamos en el mensaje del último </a:t>
            </a:r>
            <a:r>
              <a:rPr lang="es-ES" dirty="0" err="1"/>
              <a:t>commit</a:t>
            </a:r>
            <a:r>
              <a:rPr lang="es-ES" dirty="0"/>
              <a:t>, podemos hacer una rectificación 	mediante el comando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3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mv &lt;Nombre actual&gt; &lt;Nombre nuevo&gt;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Renombrar un archivo usando el sistema de versión de control. Renombrarlo con el SO 	para GIT es como si hubiéramos eliminado el archivo y luego crear uno nuevo.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Además permite hacer seguimiento de la historia del archivo a lo largo del tiempo.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3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rm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Elimina un archivo mediante GIT. Permite hacer seguimiento de la eliminación de un 	archivo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70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help</a:t>
            </a:r>
            <a:r>
              <a:rPr lang="es-ES" sz="3600" dirty="0"/>
              <a:t> &lt;Comando&gt;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pedir ayuda a </a:t>
            </a:r>
            <a:r>
              <a:rPr lang="es-ES" dirty="0" err="1"/>
              <a:t>git</a:t>
            </a:r>
            <a:r>
              <a:rPr lang="es-ES" dirty="0"/>
              <a:t> acerca de la estructura de un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 pone nada en &lt;Comando&gt; salen todos los comandos disponibles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1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1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927127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2971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2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2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2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" name="Conector angular 8"/>
          <p:cNvCxnSpPr>
            <a:stCxn id="29700" idx="2"/>
            <a:endCxn id="26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0" idx="2"/>
            <a:endCxn id="24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2" idx="2"/>
            <a:endCxn id="22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547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1981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6" name="Rectángulo 25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8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</TotalTime>
  <Words>1755</Words>
  <Application>Microsoft Macintosh PowerPoint</Application>
  <PresentationFormat>Widescreen</PresentationFormat>
  <Paragraphs>721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Retrospección</vt:lpstr>
      <vt:lpstr>Conceptos básicos</vt:lpstr>
      <vt:lpstr>Antes de comenzar</vt:lpstr>
      <vt:lpstr>Antes de comenzar</vt:lpstr>
      <vt:lpstr>Antes de comenzar</vt:lpstr>
      <vt:lpstr>Antes de comenzar</vt:lpstr>
      <vt:lpstr>Hacer commits 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Visualización de estado</vt:lpstr>
      <vt:lpstr>Antes de comenzar</vt:lpstr>
      <vt:lpstr>Antes de comenzar</vt:lpstr>
      <vt:lpstr>Antes de comenzar</vt:lpstr>
      <vt:lpstr>Antes de comenzar</vt:lpstr>
      <vt:lpstr>Antes de comenzar</vt:lpstr>
      <vt:lpstr>Git Ignore</vt:lpstr>
      <vt:lpstr>Git Ignore</vt:lpstr>
      <vt:lpstr>Git Ignore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105</cp:revision>
  <dcterms:modified xsi:type="dcterms:W3CDTF">2020-07-25T13:45:57Z</dcterms:modified>
  <cp:category/>
</cp:coreProperties>
</file>