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43"/>
  </p:notesMasterIdLst>
  <p:sldIdLst>
    <p:sldId id="298" r:id="rId2"/>
    <p:sldId id="374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89" r:id="rId11"/>
    <p:sldId id="399" r:id="rId12"/>
    <p:sldId id="400" r:id="rId13"/>
    <p:sldId id="401" r:id="rId14"/>
    <p:sldId id="402" r:id="rId15"/>
    <p:sldId id="403" r:id="rId16"/>
    <p:sldId id="404" r:id="rId17"/>
    <p:sldId id="398" r:id="rId18"/>
    <p:sldId id="367" r:id="rId19"/>
    <p:sldId id="369" r:id="rId20"/>
    <p:sldId id="371" r:id="rId21"/>
    <p:sldId id="372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68" r:id="rId38"/>
    <p:sldId id="275" r:id="rId39"/>
    <p:sldId id="273" r:id="rId40"/>
    <p:sldId id="277" r:id="rId41"/>
    <p:sldId id="276" r:id="rId42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7" autoAdjust="0"/>
    <p:restoredTop sz="94631"/>
  </p:normalViewPr>
  <p:slideViewPr>
    <p:cSldViewPr snapToGrid="0" snapToObjects="1">
      <p:cViewPr>
        <p:scale>
          <a:sx n="66" d="100"/>
          <a:sy n="66" d="100"/>
        </p:scale>
        <p:origin x="173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450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25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317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970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514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0632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722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904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872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731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135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2006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0889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841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850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403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926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10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3838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701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517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12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087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558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74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086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241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21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118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008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25/07/20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REVERT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0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versión </a:t>
            </a:r>
            <a:r>
              <a:rPr lang="es-ES" sz="1800" b="1" dirty="0"/>
              <a:t>Delta</a:t>
            </a:r>
            <a:r>
              <a:rPr lang="es-ES" sz="1800" dirty="0"/>
              <a:t>, pero queremos regresar a </a:t>
            </a:r>
            <a:r>
              <a:rPr lang="es-ES" sz="1800" b="1" i="1" dirty="0"/>
              <a:t>Beta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1" y="2978672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100">
            <a:extLst>
              <a:ext uri="{FF2B5EF4-FFF2-40B4-BE49-F238E27FC236}">
                <a16:creationId xmlns:a16="http://schemas.microsoft.com/office/drawing/2014/main" id="{80337A4F-8F63-C44D-A165-88664E71B3A8}"/>
              </a:ext>
            </a:extLst>
          </p:cNvPr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101">
            <a:extLst>
              <a:ext uri="{FF2B5EF4-FFF2-40B4-BE49-F238E27FC236}">
                <a16:creationId xmlns:a16="http://schemas.microsoft.com/office/drawing/2014/main" id="{7644227A-7C31-C447-89F6-1322181F3EA8}"/>
              </a:ext>
            </a:extLst>
          </p:cNvPr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9" name="Elipse 102">
            <a:extLst>
              <a:ext uri="{FF2B5EF4-FFF2-40B4-BE49-F238E27FC236}">
                <a16:creationId xmlns:a16="http://schemas.microsoft.com/office/drawing/2014/main" id="{91F16CF6-10C5-0042-BA52-419151DA7C82}"/>
              </a:ext>
            </a:extLst>
          </p:cNvPr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103">
            <a:extLst>
              <a:ext uri="{FF2B5EF4-FFF2-40B4-BE49-F238E27FC236}">
                <a16:creationId xmlns:a16="http://schemas.microsoft.com/office/drawing/2014/main" id="{A24C5FD9-988A-8543-90AE-F1A95E628799}"/>
              </a:ext>
            </a:extLst>
          </p:cNvPr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1" name="Elipse 104">
            <a:extLst>
              <a:ext uri="{FF2B5EF4-FFF2-40B4-BE49-F238E27FC236}">
                <a16:creationId xmlns:a16="http://schemas.microsoft.com/office/drawing/2014/main" id="{0393D388-A9A1-6347-AB91-033AE7C53924}"/>
              </a:ext>
            </a:extLst>
          </p:cNvPr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105">
            <a:extLst>
              <a:ext uri="{FF2B5EF4-FFF2-40B4-BE49-F238E27FC236}">
                <a16:creationId xmlns:a16="http://schemas.microsoft.com/office/drawing/2014/main" id="{691FF34D-B690-5C42-9A20-5C5211D8C470}"/>
              </a:ext>
            </a:extLst>
          </p:cNvPr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53" name="Conector recto 106">
            <a:extLst>
              <a:ext uri="{FF2B5EF4-FFF2-40B4-BE49-F238E27FC236}">
                <a16:creationId xmlns:a16="http://schemas.microsoft.com/office/drawing/2014/main" id="{8ED1DF93-3DCD-CA46-8489-80BFFCA9A506}"/>
              </a:ext>
            </a:extLst>
          </p:cNvPr>
          <p:cNvCxnSpPr>
            <a:stCxn id="49" idx="0"/>
            <a:endCxn id="51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107">
            <a:extLst>
              <a:ext uri="{FF2B5EF4-FFF2-40B4-BE49-F238E27FC236}">
                <a16:creationId xmlns:a16="http://schemas.microsoft.com/office/drawing/2014/main" id="{2E3A667B-28D9-1A41-BAEA-79AD27FEB3DE}"/>
              </a:ext>
            </a:extLst>
          </p:cNvPr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108">
            <a:extLst>
              <a:ext uri="{FF2B5EF4-FFF2-40B4-BE49-F238E27FC236}">
                <a16:creationId xmlns:a16="http://schemas.microsoft.com/office/drawing/2014/main" id="{40385BE2-0457-4F4E-B1A9-1273938858CB}"/>
              </a:ext>
            </a:extLst>
          </p:cNvPr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56" name="Conector recto 109">
            <a:extLst>
              <a:ext uri="{FF2B5EF4-FFF2-40B4-BE49-F238E27FC236}">
                <a16:creationId xmlns:a16="http://schemas.microsoft.com/office/drawing/2014/main" id="{8A8FC564-1914-B84D-8910-49BA6BC79671}"/>
              </a:ext>
            </a:extLst>
          </p:cNvPr>
          <p:cNvCxnSpPr>
            <a:stCxn id="51" idx="0"/>
            <a:endCxn id="54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39">
            <a:extLst>
              <a:ext uri="{FF2B5EF4-FFF2-40B4-BE49-F238E27FC236}">
                <a16:creationId xmlns:a16="http://schemas.microsoft.com/office/drawing/2014/main" id="{EA6D8AAA-57A7-8247-8CD7-20CF98878715}"/>
              </a:ext>
            </a:extLst>
          </p:cNvPr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40">
            <a:extLst>
              <a:ext uri="{FF2B5EF4-FFF2-40B4-BE49-F238E27FC236}">
                <a16:creationId xmlns:a16="http://schemas.microsoft.com/office/drawing/2014/main" id="{EDDD36BF-C6A4-6F44-9B48-DDD79BB5BC4B}"/>
              </a:ext>
            </a:extLst>
          </p:cNvPr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cxnSp>
        <p:nvCxnSpPr>
          <p:cNvPr id="59" name="Conector recto 47">
            <a:extLst>
              <a:ext uri="{FF2B5EF4-FFF2-40B4-BE49-F238E27FC236}">
                <a16:creationId xmlns:a16="http://schemas.microsoft.com/office/drawing/2014/main" id="{F9627B4D-F1AB-AC4B-982B-4BDF99AEA6A8}"/>
              </a:ext>
            </a:extLst>
          </p:cNvPr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36">
            <a:extLst>
              <a:ext uri="{FF2B5EF4-FFF2-40B4-BE49-F238E27FC236}">
                <a16:creationId xmlns:a16="http://schemas.microsoft.com/office/drawing/2014/main" id="{855AA43B-CBE0-B048-A0A4-B91F703A945F}"/>
              </a:ext>
            </a:extLst>
          </p:cNvPr>
          <p:cNvCxnSpPr/>
          <p:nvPr/>
        </p:nvCxnSpPr>
        <p:spPr>
          <a:xfrm>
            <a:off x="8085221" y="2978672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1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 (12a0f)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3026754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</a:t>
            </a:r>
            <a:r>
              <a:rPr lang="es-ES" b="1" dirty="0"/>
              <a:t>12ae16</a:t>
            </a:r>
            <a:r>
              <a:rPr lang="es-ES" dirty="0"/>
              <a:t>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 (12a0f)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usar</a:t>
            </a:r>
          </a:p>
          <a:p>
            <a:r>
              <a:rPr lang="es-ES" sz="1800" b="1" i="1" dirty="0" err="1">
                <a:latin typeface="Consolas" panose="020B0609020204030204" pitchFamily="49" charset="0"/>
              </a:rPr>
              <a:t>git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latin typeface="Consolas" panose="020B0609020204030204" pitchFamily="49" charset="0"/>
              </a:rPr>
              <a:t>revert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12ae16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3026754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</a:t>
            </a:r>
            <a:r>
              <a:rPr lang="es-ES" b="1" dirty="0"/>
              <a:t>12ae16</a:t>
            </a:r>
            <a:r>
              <a:rPr lang="es-ES" dirty="0"/>
              <a:t>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 (12a0f)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Esto provoca que haya un nuevo </a:t>
            </a:r>
            <a:r>
              <a:rPr lang="es-ES" sz="1800" dirty="0" err="1"/>
              <a:t>commit</a:t>
            </a:r>
            <a:r>
              <a:rPr lang="es-ES" sz="1800" dirty="0"/>
              <a:t> </a:t>
            </a:r>
            <a:r>
              <a:rPr lang="es-ES" sz="1800" dirty="0" err="1"/>
              <a:t>Epsilon</a:t>
            </a:r>
            <a:endParaRPr lang="es-ES" sz="1800" dirty="0"/>
          </a:p>
          <a:p>
            <a:r>
              <a:rPr lang="es-ES" sz="1800" b="1" i="1" dirty="0" err="1">
                <a:latin typeface="Consolas" panose="020B0609020204030204" pitchFamily="49" charset="0"/>
              </a:rPr>
              <a:t>git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latin typeface="Consolas" panose="020B0609020204030204" pitchFamily="49" charset="0"/>
              </a:rPr>
              <a:t>revert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12ae16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9">
            <a:extLst>
              <a:ext uri="{FF2B5EF4-FFF2-40B4-BE49-F238E27FC236}">
                <a16:creationId xmlns:a16="http://schemas.microsoft.com/office/drawing/2014/main" id="{16DD6115-7022-A341-97A3-718DF97D7D15}"/>
              </a:ext>
            </a:extLst>
          </p:cNvPr>
          <p:cNvSpPr/>
          <p:nvPr/>
        </p:nvSpPr>
        <p:spPr>
          <a:xfrm>
            <a:off x="8573728" y="253000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40">
            <a:extLst>
              <a:ext uri="{FF2B5EF4-FFF2-40B4-BE49-F238E27FC236}">
                <a16:creationId xmlns:a16="http://schemas.microsoft.com/office/drawing/2014/main" id="{5C6E8A2A-F68F-FD44-B8C4-0F1A5FEBB477}"/>
              </a:ext>
            </a:extLst>
          </p:cNvPr>
          <p:cNvSpPr txBox="1"/>
          <p:nvPr/>
        </p:nvSpPr>
        <p:spPr>
          <a:xfrm>
            <a:off x="8770373" y="2474434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Epsilon</a:t>
            </a:r>
            <a:r>
              <a:rPr lang="es-ES" dirty="0"/>
              <a:t> (01abc)</a:t>
            </a:r>
            <a:endParaRPr lang="es-CO" dirty="0"/>
          </a:p>
        </p:txBody>
      </p:sp>
      <p:cxnSp>
        <p:nvCxnSpPr>
          <p:cNvPr id="34" name="Conector recto de flecha 37">
            <a:extLst>
              <a:ext uri="{FF2B5EF4-FFF2-40B4-BE49-F238E27FC236}">
                <a16:creationId xmlns:a16="http://schemas.microsoft.com/office/drawing/2014/main" id="{B9CA94AE-0FCD-0449-9DC8-C83F7029FE0E}"/>
              </a:ext>
            </a:extLst>
          </p:cNvPr>
          <p:cNvCxnSpPr/>
          <p:nvPr/>
        </p:nvCxnSpPr>
        <p:spPr>
          <a:xfrm>
            <a:off x="8085221" y="2634998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7">
            <a:extLst>
              <a:ext uri="{FF2B5EF4-FFF2-40B4-BE49-F238E27FC236}">
                <a16:creationId xmlns:a16="http://schemas.microsoft.com/office/drawing/2014/main" id="{3417859B-DA03-264E-852C-C70E4B3F474A}"/>
              </a:ext>
            </a:extLst>
          </p:cNvPr>
          <p:cNvCxnSpPr/>
          <p:nvPr/>
        </p:nvCxnSpPr>
        <p:spPr>
          <a:xfrm flipV="1">
            <a:off x="8666827" y="272664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4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</a:t>
            </a:r>
            <a:r>
              <a:rPr lang="es-ES" b="1" dirty="0"/>
              <a:t>12ae16</a:t>
            </a:r>
            <a:r>
              <a:rPr lang="es-ES" dirty="0"/>
              <a:t>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 (12a0f)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Epsilon</a:t>
            </a:r>
            <a:r>
              <a:rPr lang="es-ES" sz="1800" dirty="0"/>
              <a:t> y Beta tienen la misma base de código</a:t>
            </a:r>
          </a:p>
          <a:p>
            <a:r>
              <a:rPr lang="es-ES" sz="1800" b="1" i="1" dirty="0" err="1">
                <a:latin typeface="Consolas" panose="020B0609020204030204" pitchFamily="49" charset="0"/>
              </a:rPr>
              <a:t>git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latin typeface="Consolas" panose="020B0609020204030204" pitchFamily="49" charset="0"/>
              </a:rPr>
              <a:t>revert</a:t>
            </a:r>
            <a:r>
              <a:rPr lang="es-ES" sz="1800" b="1" i="1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12ae16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9">
            <a:extLst>
              <a:ext uri="{FF2B5EF4-FFF2-40B4-BE49-F238E27FC236}">
                <a16:creationId xmlns:a16="http://schemas.microsoft.com/office/drawing/2014/main" id="{16DD6115-7022-A341-97A3-718DF97D7D15}"/>
              </a:ext>
            </a:extLst>
          </p:cNvPr>
          <p:cNvSpPr/>
          <p:nvPr/>
        </p:nvSpPr>
        <p:spPr>
          <a:xfrm>
            <a:off x="8573728" y="253000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40">
            <a:extLst>
              <a:ext uri="{FF2B5EF4-FFF2-40B4-BE49-F238E27FC236}">
                <a16:creationId xmlns:a16="http://schemas.microsoft.com/office/drawing/2014/main" id="{5C6E8A2A-F68F-FD44-B8C4-0F1A5FEBB477}"/>
              </a:ext>
            </a:extLst>
          </p:cNvPr>
          <p:cNvSpPr txBox="1"/>
          <p:nvPr/>
        </p:nvSpPr>
        <p:spPr>
          <a:xfrm>
            <a:off x="8770373" y="2474434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Epsilon</a:t>
            </a:r>
            <a:r>
              <a:rPr lang="es-ES" dirty="0"/>
              <a:t> (</a:t>
            </a:r>
            <a:r>
              <a:rPr lang="es-ES" b="1" dirty="0"/>
              <a:t>01abc</a:t>
            </a:r>
            <a:r>
              <a:rPr lang="es-ES" dirty="0"/>
              <a:t>)</a:t>
            </a:r>
            <a:endParaRPr lang="es-CO" dirty="0"/>
          </a:p>
        </p:txBody>
      </p:sp>
      <p:cxnSp>
        <p:nvCxnSpPr>
          <p:cNvPr id="34" name="Conector recto de flecha 37">
            <a:extLst>
              <a:ext uri="{FF2B5EF4-FFF2-40B4-BE49-F238E27FC236}">
                <a16:creationId xmlns:a16="http://schemas.microsoft.com/office/drawing/2014/main" id="{B9CA94AE-0FCD-0449-9DC8-C83F7029FE0E}"/>
              </a:ext>
            </a:extLst>
          </p:cNvPr>
          <p:cNvCxnSpPr/>
          <p:nvPr/>
        </p:nvCxnSpPr>
        <p:spPr>
          <a:xfrm>
            <a:off x="8085221" y="2634998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7">
            <a:extLst>
              <a:ext uri="{FF2B5EF4-FFF2-40B4-BE49-F238E27FC236}">
                <a16:creationId xmlns:a16="http://schemas.microsoft.com/office/drawing/2014/main" id="{03FA7E96-5439-BA4A-9384-49A627D467D8}"/>
              </a:ext>
            </a:extLst>
          </p:cNvPr>
          <p:cNvCxnSpPr/>
          <p:nvPr/>
        </p:nvCxnSpPr>
        <p:spPr>
          <a:xfrm flipV="1">
            <a:off x="8666827" y="272664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6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HARD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7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8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Checkout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7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hard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hard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5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5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5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5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5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6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63" name="Conector angular 62"/>
          <p:cNvCxnSpPr>
            <a:stCxn id="49" idx="2"/>
            <a:endCxn id="6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51" idx="2"/>
            <a:endCxn id="5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53" idx="2"/>
            <a:endCxn id="5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40" name="Rectángulo 3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2" name="Elipse 4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4" name="Elipse 4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6" name="Conector recto 45"/>
          <p:cNvCxnSpPr>
            <a:stCxn id="42" idx="0"/>
            <a:endCxn id="44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68" name="Conector recto 67"/>
          <p:cNvCxnSpPr>
            <a:stCxn id="44" idx="0"/>
            <a:endCxn id="47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71" name="Elipse 70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CuadroTexto 7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73" name="Conector recto 72"/>
          <p:cNvCxnSpPr>
            <a:stCxn id="69" idx="0"/>
            <a:endCxn id="71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CuadroTexto 7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76" name="Conector recto 75"/>
          <p:cNvCxnSpPr>
            <a:stCxn id="71" idx="0"/>
            <a:endCxn id="74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8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SOFT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6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9" name="Elipse 3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0" name="Elipse 49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52" name="Conector recto 51"/>
          <p:cNvCxnSpPr>
            <a:stCxn id="39" idx="0"/>
            <a:endCxn id="50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55" name="Conector recto 54"/>
          <p:cNvCxnSpPr>
            <a:stCxn id="50" idx="0"/>
            <a:endCxn id="53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58" name="Elipse 57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60" name="Conector recto 59"/>
          <p:cNvCxnSpPr>
            <a:stCxn id="56" idx="0"/>
            <a:endCxn id="58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63" name="Conector recto 62"/>
          <p:cNvCxnSpPr>
            <a:stCxn id="58" idx="0"/>
            <a:endCxn id="61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08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9" name="Elipse 4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1" name="Elipse 50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53" name="Conector recto 52"/>
          <p:cNvCxnSpPr>
            <a:stCxn id="49" idx="0"/>
            <a:endCxn id="51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56" name="Conector recto 55"/>
          <p:cNvCxnSpPr>
            <a:stCxn id="51" idx="0"/>
            <a:endCxn id="54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59" name="Elipse 58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61" name="Conector recto 60"/>
          <p:cNvCxnSpPr>
            <a:stCxn id="57" idx="0"/>
            <a:endCxn id="59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0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9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soft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0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soft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7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uadroTexto 7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cxnSp>
        <p:nvCxnSpPr>
          <p:cNvPr id="80" name="Conector angular 79"/>
          <p:cNvCxnSpPr>
            <a:stCxn id="72" idx="2"/>
            <a:endCxn id="7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83" name="Rectángulo 82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34" name="Elipse 3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36" name="Conector recto 35"/>
          <p:cNvCxnSpPr>
            <a:stCxn id="32" idx="0"/>
            <a:endCxn id="34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39" name="Conector recto 38"/>
          <p:cNvCxnSpPr>
            <a:stCxn id="34" idx="0"/>
            <a:endCxn id="37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5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Note que el </a:t>
            </a:r>
            <a:r>
              <a:rPr lang="es-ES" sz="1800" dirty="0" err="1"/>
              <a:t>Workspace</a:t>
            </a:r>
            <a:r>
              <a:rPr lang="es-ES" sz="1800" dirty="0"/>
              <a:t> NO CAMBIÓ.</a:t>
            </a:r>
          </a:p>
          <a:p>
            <a:r>
              <a:rPr lang="es-ES" sz="1800" dirty="0"/>
              <a:t>Como el </a:t>
            </a:r>
            <a:r>
              <a:rPr lang="es-ES" sz="1800" dirty="0" err="1"/>
              <a:t>Workspace</a:t>
            </a:r>
            <a:r>
              <a:rPr lang="es-ES" sz="1800" dirty="0"/>
              <a:t> es diferente al Local </a:t>
            </a:r>
            <a:r>
              <a:rPr lang="es-ES" sz="1800" dirty="0" err="1"/>
              <a:t>Repository</a:t>
            </a:r>
            <a:r>
              <a:rPr lang="es-ES" sz="1800" dirty="0"/>
              <a:t>, GIT detectará cambios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cxnSp>
        <p:nvCxnSpPr>
          <p:cNvPr id="48" name="Conector angular 47"/>
          <p:cNvCxnSpPr>
            <a:stCxn id="42" idx="2"/>
            <a:endCxn id="4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4" name="Elipse 33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38" name="Conector recto 37"/>
          <p:cNvCxnSpPr>
            <a:stCxn id="34" idx="0"/>
            <a:endCxn id="36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50" name="Conector recto 49"/>
          <p:cNvCxnSpPr>
            <a:stCxn id="36" idx="0"/>
            <a:endCxn id="39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3" name="Elipse 52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5" name="Conector recto 54"/>
          <p:cNvCxnSpPr>
            <a:stCxn id="51" idx="0"/>
            <a:endCxn id="53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8" name="Conector recto 57"/>
          <p:cNvCxnSpPr>
            <a:stCxn id="53" idx="0"/>
            <a:endCxn id="56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</a:t>
            </a:r>
            <a:r>
              <a:rPr lang="es-ES" sz="1800" b="1" dirty="0"/>
              <a:t>visualizar</a:t>
            </a:r>
            <a:r>
              <a:rPr lang="es-ES" sz="1800" dirty="0"/>
              <a:t> qué hay en Gamma.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47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MIXED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5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1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92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mixed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63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/fuction.js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mixed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3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38" name="Conector angular 37"/>
          <p:cNvCxnSpPr>
            <a:stCxn id="32" idx="2"/>
            <a:endCxn id="3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8" name="Rectángulo 2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1" name="Elipse 50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3" name="Conector recto 52"/>
          <p:cNvCxnSpPr>
            <a:stCxn id="49" idx="0"/>
            <a:endCxn id="51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6" name="Conector recto 55"/>
          <p:cNvCxnSpPr>
            <a:stCxn id="51" idx="0"/>
            <a:endCxn id="54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2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>
                <a:solidFill>
                  <a:schemeClr val="tx1"/>
                </a:solidFill>
              </a:rPr>
              <a:t>js/fuction.js</a:t>
            </a:r>
          </a:p>
          <a:p>
            <a:r>
              <a:rPr lang="es-ES" sz="180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621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Note que el </a:t>
            </a:r>
            <a:r>
              <a:rPr lang="es-ES" sz="1800" dirty="0" err="1"/>
              <a:t>Workspace</a:t>
            </a:r>
            <a:r>
              <a:rPr lang="es-ES" sz="1800" dirty="0"/>
              <a:t> NO CAMBIÓ.</a:t>
            </a:r>
          </a:p>
          <a:p>
            <a:r>
              <a:rPr lang="es-ES" sz="1800" dirty="0"/>
              <a:t>Pero esta vez, los cambios que provocó el viaje en el tiempo ya quedaron incluidos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endParaRPr lang="es-ES" sz="18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3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4" idx="2"/>
            <a:endCxn id="38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9" name="Rectángulo 2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1" name="Elipse 30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1" name="Elipse 40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3" name="Conector recto 42"/>
          <p:cNvCxnSpPr>
            <a:stCxn id="31" idx="0"/>
            <a:endCxn id="41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46" name="Conector recto 45"/>
          <p:cNvCxnSpPr>
            <a:stCxn id="41" idx="0"/>
            <a:endCxn id="44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2" name="Elipse 5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4" name="Conector recto 53"/>
          <p:cNvCxnSpPr>
            <a:stCxn id="47" idx="0"/>
            <a:endCxn id="5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uadroTexto 5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7" name="Conector recto 56"/>
          <p:cNvCxnSpPr>
            <a:stCxn id="52" idx="0"/>
            <a:endCxn id="5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71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 para viajar en el tiempo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587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hard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hard</a:t>
            </a:r>
            <a:r>
              <a:rPr lang="es-ES" dirty="0"/>
              <a:t>, implica que hay recuperación de archivos.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87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soft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soft</a:t>
            </a:r>
            <a:r>
              <a:rPr lang="es-ES" dirty="0"/>
              <a:t>, el </a:t>
            </a:r>
            <a:r>
              <a:rPr lang="es-ES" dirty="0" err="1"/>
              <a:t>workspace</a:t>
            </a:r>
            <a:r>
              <a:rPr lang="es-ES" dirty="0"/>
              <a:t> queda inalterado con el viaje en el tiempo, es decir, retiene los 	archivos sin importar el viaje en el tiempo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1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mixed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mixed</a:t>
            </a:r>
            <a:r>
              <a:rPr lang="es-ES" b="1" dirty="0"/>
              <a:t>, </a:t>
            </a:r>
            <a:r>
              <a:rPr lang="es-ES" dirty="0"/>
              <a:t>el </a:t>
            </a:r>
            <a:r>
              <a:rPr lang="es-ES" dirty="0" err="1"/>
              <a:t>workspace</a:t>
            </a:r>
            <a:r>
              <a:rPr lang="es-ES" dirty="0"/>
              <a:t> queda inalterado con el viaje en el tiempo, pero los cambios van al 	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 </a:t>
            </a:r>
            <a:r>
              <a:rPr lang="es-ES" dirty="0"/>
              <a:t>directamente.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r>
              <a:rPr lang="es-ES" b="1" i="1" dirty="0"/>
              <a:t>	</a:t>
            </a:r>
            <a:r>
              <a:rPr lang="es-ES" b="1" dirty="0" err="1"/>
              <a:t>mixed</a:t>
            </a:r>
            <a:r>
              <a:rPr lang="es-ES" dirty="0"/>
              <a:t> es una mezcla entre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reset</a:t>
            </a:r>
            <a:r>
              <a:rPr lang="es-ES" dirty="0"/>
              <a:t> --</a:t>
            </a:r>
            <a:r>
              <a:rPr lang="es-ES" dirty="0" err="1"/>
              <a:t>soft</a:t>
            </a:r>
            <a:r>
              <a:rPr lang="es-ES" dirty="0"/>
              <a:t> seguido de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  <a:endParaRPr lang="es-ES" b="1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49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reflog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histórico de cambios, incluyendo referencias perdidas por </a:t>
            </a:r>
            <a:r>
              <a:rPr lang="es-ES" dirty="0" err="1"/>
              <a:t>resets</a:t>
            </a:r>
            <a:r>
              <a:rPr lang="es-ES" dirty="0"/>
              <a:t> que se 	hayan hecho.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0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sólo mirar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checkout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sólo mirar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checkout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7">
            <a:extLst>
              <a:ext uri="{FF2B5EF4-FFF2-40B4-BE49-F238E27FC236}">
                <a16:creationId xmlns:a16="http://schemas.microsoft.com/office/drawing/2014/main" id="{C8418418-DE23-6748-8466-5ED8799D8E98}"/>
              </a:ext>
            </a:extLst>
          </p:cNvPr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7">
            <a:extLst>
              <a:ext uri="{FF2B5EF4-FFF2-40B4-BE49-F238E27FC236}">
                <a16:creationId xmlns:a16="http://schemas.microsoft.com/office/drawing/2014/main" id="{CFA0D896-709F-E643-9B99-AED7390FF512}"/>
              </a:ext>
            </a:extLst>
          </p:cNvPr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Tambien</a:t>
            </a:r>
            <a:r>
              <a:rPr lang="es-ES" sz="1800" dirty="0"/>
              <a:t> podemos sólo mirar un archivo de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checkout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12a0f </a:t>
            </a:r>
            <a:r>
              <a:rPr lang="es-ES" sz="1800" dirty="0"/>
              <a:t>-- </a:t>
            </a:r>
            <a:r>
              <a:rPr lang="es-ES" sz="1800" dirty="0" err="1"/>
              <a:t>myfile.txt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7">
            <a:extLst>
              <a:ext uri="{FF2B5EF4-FFF2-40B4-BE49-F238E27FC236}">
                <a16:creationId xmlns:a16="http://schemas.microsoft.com/office/drawing/2014/main" id="{C8418418-DE23-6748-8466-5ED8799D8E98}"/>
              </a:ext>
            </a:extLst>
          </p:cNvPr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7">
            <a:extLst>
              <a:ext uri="{FF2B5EF4-FFF2-40B4-BE49-F238E27FC236}">
                <a16:creationId xmlns:a16="http://schemas.microsoft.com/office/drawing/2014/main" id="{CFA0D896-709F-E643-9B99-AED7390FF512}"/>
              </a:ext>
            </a:extLst>
          </p:cNvPr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8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Esto permite seguir parados en Zeta, pero ”traer de vuelta” un archivo de </a:t>
            </a:r>
            <a:r>
              <a:rPr lang="es-ES" sz="1800"/>
              <a:t>versiones anteriores</a:t>
            </a:r>
            <a:endParaRPr lang="es-ES" sz="1800" dirty="0"/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checkout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b="1" dirty="0"/>
              <a:t>12a0f </a:t>
            </a:r>
            <a:r>
              <a:rPr lang="es-ES" sz="1800" dirty="0"/>
              <a:t>-- </a:t>
            </a:r>
            <a:r>
              <a:rPr lang="es-ES" sz="1800" dirty="0" err="1"/>
              <a:t>myfile.txt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7">
            <a:extLst>
              <a:ext uri="{FF2B5EF4-FFF2-40B4-BE49-F238E27FC236}">
                <a16:creationId xmlns:a16="http://schemas.microsoft.com/office/drawing/2014/main" id="{C8418418-DE23-6748-8466-5ED8799D8E98}"/>
              </a:ext>
            </a:extLst>
          </p:cNvPr>
          <p:cNvCxnSpPr/>
          <p:nvPr/>
        </p:nvCxnSpPr>
        <p:spPr>
          <a:xfrm>
            <a:off x="8085221" y="3370352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7">
            <a:extLst>
              <a:ext uri="{FF2B5EF4-FFF2-40B4-BE49-F238E27FC236}">
                <a16:creationId xmlns:a16="http://schemas.microsoft.com/office/drawing/2014/main" id="{CFA0D896-709F-E643-9B99-AED7390FF512}"/>
              </a:ext>
            </a:extLst>
          </p:cNvPr>
          <p:cNvCxnSpPr/>
          <p:nvPr/>
        </p:nvCxnSpPr>
        <p:spPr>
          <a:xfrm>
            <a:off x="7005169" y="5373178"/>
            <a:ext cx="2910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6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1217</TotalTime>
  <Words>1519</Words>
  <Application>Microsoft Macintosh PowerPoint</Application>
  <PresentationFormat>Widescreen</PresentationFormat>
  <Paragraphs>503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Retrospección</vt:lpstr>
      <vt:lpstr>Viaje en el tiempo</vt:lpstr>
      <vt:lpstr>Checkout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REVERT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HARD RESET</vt:lpstr>
      <vt:lpstr>Viaje en el tiempo</vt:lpstr>
      <vt:lpstr>Viaje en el tiempo</vt:lpstr>
      <vt:lpstr>Viaje en el tiempo</vt:lpstr>
      <vt:lpstr>Viaje en el tiempo</vt:lpstr>
      <vt:lpstr>Viaje en el tiempo</vt:lpstr>
      <vt:lpstr>SOFT RESET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MIXED RESET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Comando para viajar en el tiempo</vt:lpstr>
      <vt:lpstr>Viaje en el tiempo</vt:lpstr>
      <vt:lpstr>Viaje en el tiempo</vt:lpstr>
      <vt:lpstr>Viaje en el tiempo</vt:lpstr>
      <vt:lpstr>Viaje en el tiempo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109</cp:revision>
  <dcterms:modified xsi:type="dcterms:W3CDTF">2020-07-25T12:18:45Z</dcterms:modified>
  <cp:category/>
</cp:coreProperties>
</file>