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2" r:id="rId3"/>
    <p:sldId id="266" r:id="rId4"/>
    <p:sldId id="313" r:id="rId5"/>
    <p:sldId id="314" r:id="rId6"/>
    <p:sldId id="315" r:id="rId7"/>
    <p:sldId id="316" r:id="rId8"/>
    <p:sldId id="317" r:id="rId9"/>
    <p:sldId id="31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31"/>
  </p:normalViewPr>
  <p:slideViewPr>
    <p:cSldViewPr snapToGrid="0">
      <p:cViewPr varScale="1">
        <p:scale>
          <a:sx n="97" d="100"/>
          <a:sy n="9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26/01/20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PATRON SINGLETON</a:t>
            </a:r>
          </a:p>
          <a:p>
            <a:r>
              <a:rPr lang="es-ES" dirty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</a:t>
                      </a:r>
                      <a:r>
                        <a:rPr lang="es-ES" baseline="0" dirty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Bloque de </a:t>
                      </a:r>
                    </a:p>
                    <a:p>
                      <a:r>
                        <a:rPr lang="es-ES" dirty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10.0.0.0 – </a:t>
                      </a:r>
                    </a:p>
                    <a:p>
                      <a:r>
                        <a:rPr lang="es-ES" dirty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172.16.0.0 – </a:t>
                      </a:r>
                    </a:p>
                    <a:p>
                      <a:r>
                        <a:rPr lang="es-ES" dirty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Bloque de 16</a:t>
                      </a:r>
                      <a:r>
                        <a:rPr lang="es-ES" baseline="0" dirty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192.168.0.0</a:t>
                      </a:r>
                      <a:r>
                        <a:rPr lang="es-ES" baseline="0" dirty="0"/>
                        <a:t> – </a:t>
                      </a:r>
                    </a:p>
                    <a:p>
                      <a:r>
                        <a:rPr lang="es-ES" baseline="0" dirty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23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106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2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onMessage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msj</a:t>
            </a:r>
            <a:r>
              <a:rPr lang="es-ES" sz="1400" dirty="0"/>
              <a:t>) : </a:t>
            </a:r>
            <a:r>
              <a:rPr lang="es-ES" sz="1400" dirty="0" err="1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onMessage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msj</a:t>
            </a:r>
            <a:r>
              <a:rPr lang="es-ES" sz="1400" dirty="0"/>
              <a:t>) : </a:t>
            </a:r>
            <a:r>
              <a:rPr lang="es-ES" sz="1400" dirty="0" err="1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70320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567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 la que estamos conectados.</a:t>
            </a:r>
          </a:p>
          <a:p>
            <a:endParaRPr lang="es-ES" sz="2400" dirty="0"/>
          </a:p>
          <a:p>
            <a:r>
              <a:rPr lang="es-ES" sz="2400" dirty="0"/>
              <a:t>El programa consta de un hilo buscador. </a:t>
            </a:r>
          </a:p>
          <a:p>
            <a:endParaRPr lang="es-ES" sz="2400" dirty="0"/>
          </a:p>
          <a:p>
            <a:r>
              <a:rPr lang="es-ES" sz="2400" dirty="0"/>
              <a:t>El hilo tiene que reportar a la interfaz cada vez que encuentre un host</a:t>
            </a:r>
            <a:endParaRPr lang="es-CO" sz="2400" dirty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011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4071</TotalTime>
  <Words>160</Words>
  <Application>Microsoft Macintosh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Retrospección</vt:lpstr>
      <vt:lpstr>Semana 2</vt:lpstr>
      <vt:lpstr>IP Privadas</vt:lpstr>
      <vt:lpstr>PROTOCOLO IP</vt:lpstr>
      <vt:lpstr>Patrón Observer</vt:lpstr>
      <vt:lpstr>Patrón Observer</vt:lpstr>
      <vt:lpstr>Patrón Observer</vt:lpstr>
      <vt:lpstr>Patrón Observer</vt:lpstr>
      <vt:lpstr>Ejercicio de clase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42</cp:revision>
  <dcterms:created xsi:type="dcterms:W3CDTF">2019-02-03T15:35:16Z</dcterms:created>
  <dcterms:modified xsi:type="dcterms:W3CDTF">2020-01-26T17:28:17Z</dcterms:modified>
</cp:coreProperties>
</file>