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313" r:id="rId3"/>
    <p:sldId id="322" r:id="rId4"/>
    <p:sldId id="324" r:id="rId5"/>
    <p:sldId id="325" r:id="rId6"/>
    <p:sldId id="328" r:id="rId7"/>
    <p:sldId id="327" r:id="rId8"/>
    <p:sldId id="329" r:id="rId9"/>
    <p:sldId id="330" r:id="rId10"/>
    <p:sldId id="331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7F7F7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1173C-B818-410B-8194-4190A579F9A3}" v="215" dt="2020-02-23T22:22:01.5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23/02/2020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23/02/2020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23/02/2020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23/02/2020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23/02/2020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23/02/2020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23/02/2020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23/02/2020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23/02/2020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23/02/2020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23/02/2020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23/02/2020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23/02/2020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Semana 6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Servidor TCP </a:t>
            </a:r>
            <a:r>
              <a:rPr lang="es-ES" dirty="0" err="1"/>
              <a:t>Multihilo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/>
              <a:t>CLIENTE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Diseñe la ventana de chat en el cliente de modo alojar un chat comunitario, pero agregue un modo de chat en privado.</a:t>
            </a:r>
            <a:endParaRPr lang="es-ES"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dirty="0">
                <a:cs typeface="Calibri" panose="020F0502020204030204"/>
              </a:rPr>
              <a:t>Para esto, use los identificadores, nombres de usuario o alguna característica distintiva de cada usuario</a:t>
            </a: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Luego de seleccionarlo, puede enviarle mensajes privados a esa persona.</a:t>
            </a:r>
            <a:endParaRPr lang="es-ES" b="1"/>
          </a:p>
          <a:p>
            <a:pPr marL="0" indent="0">
              <a:buNone/>
            </a:pPr>
            <a:r>
              <a:rPr lang="es-ES" b="1" dirty="0"/>
              <a:t>SEVIDOR</a:t>
            </a:r>
            <a:endParaRPr lang="es-ES" b="1"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Cree o reestructure un modelo para soportar la funcionalidad de chat privado (1 punto)</a:t>
            </a:r>
            <a:endParaRPr lang="es-E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La persona que recibe el mensaje, lo recibe con alguna indicación en texto (1 punto):</a:t>
            </a:r>
          </a:p>
          <a:p>
            <a:pPr marL="0" indent="0">
              <a:buNone/>
            </a:pPr>
            <a:r>
              <a:rPr lang="es-ES" b="1" dirty="0"/>
              <a:t>(Cristian te ha enviado un mensaje directo): </a:t>
            </a:r>
            <a:endParaRPr lang="es-ES" b="1">
              <a:cs typeface="Calibri"/>
            </a:endParaRPr>
          </a:p>
          <a:p>
            <a:pPr marL="0" indent="0">
              <a:buNone/>
            </a:pPr>
            <a:r>
              <a:rPr lang="es-ES" b="1" dirty="0"/>
              <a:t>      Hola César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80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Servidor TCP </a:t>
            </a:r>
            <a:r>
              <a:rPr lang="es-ES" dirty="0" err="1"/>
              <a:t>Multihilo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648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7256206" y="2016154"/>
            <a:ext cx="2322871" cy="8062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7181278" y="2097983"/>
            <a:ext cx="2322871" cy="8062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7098297" y="2179812"/>
            <a:ext cx="2322871" cy="8062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7015316" y="2258690"/>
            <a:ext cx="2322871" cy="8062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TCP </a:t>
            </a:r>
            <a:r>
              <a:rPr lang="es-ES" dirty="0" err="1"/>
              <a:t>Multihilo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677146" cy="4023360"/>
          </a:xfrm>
        </p:spPr>
        <p:txBody>
          <a:bodyPr>
            <a:normAutofit/>
          </a:bodyPr>
          <a:lstStyle/>
          <a:p>
            <a:r>
              <a:rPr lang="es-ES" b="1" dirty="0"/>
              <a:t>¿Necesitamos un único </a:t>
            </a:r>
            <a:r>
              <a:rPr lang="es-ES" b="1" dirty="0" err="1"/>
              <a:t>OutputStream</a:t>
            </a:r>
            <a:r>
              <a:rPr lang="es-ES" b="1" dirty="0"/>
              <a:t>?</a:t>
            </a:r>
          </a:p>
          <a:p>
            <a:r>
              <a:rPr lang="es-ES" dirty="0"/>
              <a:t>R. Necesitamos todos los </a:t>
            </a:r>
            <a:r>
              <a:rPr lang="es-ES" dirty="0" err="1"/>
              <a:t>OutputStream</a:t>
            </a:r>
            <a:r>
              <a:rPr lang="es-ES" dirty="0"/>
              <a:t> de todas las conexiones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15316" y="3359240"/>
            <a:ext cx="2322871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TCPConnection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7377288" y="2584410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6" name="Rectángulo 5"/>
          <p:cNvSpPr/>
          <p:nvPr/>
        </p:nvSpPr>
        <p:spPr>
          <a:xfrm>
            <a:off x="8259733" y="2584410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sp>
        <p:nvSpPr>
          <p:cNvPr id="7" name="Rectángulo 6"/>
          <p:cNvSpPr/>
          <p:nvPr/>
        </p:nvSpPr>
        <p:spPr>
          <a:xfrm>
            <a:off x="7773628" y="5049944"/>
            <a:ext cx="806245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Main</a:t>
            </a:r>
            <a:endParaRPr lang="es-CO" dirty="0"/>
          </a:p>
        </p:txBody>
      </p:sp>
      <p:cxnSp>
        <p:nvCxnSpPr>
          <p:cNvPr id="8" name="Conector recto de flecha 7"/>
          <p:cNvCxnSpPr>
            <a:stCxn id="7" idx="0"/>
            <a:endCxn id="4" idx="2"/>
          </p:cNvCxnSpPr>
          <p:nvPr/>
        </p:nvCxnSpPr>
        <p:spPr>
          <a:xfrm flipV="1">
            <a:off x="8176751" y="4165485"/>
            <a:ext cx="1" cy="8844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9761955" y="5498995"/>
            <a:ext cx="285900" cy="2859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9761955" y="5115376"/>
            <a:ext cx="285900" cy="2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10070196" y="5031944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Thread</a:t>
            </a:r>
            <a:r>
              <a:rPr lang="es-ES" dirty="0"/>
              <a:t> 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10070196" y="5457279"/>
            <a:ext cx="167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Threads</a:t>
            </a:r>
            <a:endParaRPr lang="es-CO" dirty="0"/>
          </a:p>
        </p:txBody>
      </p:sp>
      <p:cxnSp>
        <p:nvCxnSpPr>
          <p:cNvPr id="15" name="Conector recto de flecha 14"/>
          <p:cNvCxnSpPr>
            <a:stCxn id="4" idx="0"/>
            <a:endCxn id="14" idx="2"/>
          </p:cNvCxnSpPr>
          <p:nvPr/>
        </p:nvCxnSpPr>
        <p:spPr>
          <a:xfrm flipV="1">
            <a:off x="8176752" y="3064935"/>
            <a:ext cx="0" cy="29430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79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7256206" y="2016154"/>
            <a:ext cx="2322871" cy="8062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7181278" y="2097983"/>
            <a:ext cx="2322871" cy="8062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7098297" y="2179812"/>
            <a:ext cx="2322871" cy="8062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7015316" y="2258690"/>
            <a:ext cx="2322871" cy="8062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TCP </a:t>
            </a:r>
            <a:r>
              <a:rPr lang="es-ES" dirty="0" err="1"/>
              <a:t>Multihilo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677146" cy="4023360"/>
          </a:xfrm>
        </p:spPr>
        <p:txBody>
          <a:bodyPr>
            <a:normAutofit/>
          </a:bodyPr>
          <a:lstStyle/>
          <a:p>
            <a:r>
              <a:rPr lang="es-ES" b="1" dirty="0"/>
              <a:t>¿Necesitamos un único </a:t>
            </a:r>
            <a:r>
              <a:rPr lang="es-ES" b="1" dirty="0" err="1"/>
              <a:t>OutputStream</a:t>
            </a:r>
            <a:r>
              <a:rPr lang="es-ES" b="1" dirty="0"/>
              <a:t>?</a:t>
            </a:r>
          </a:p>
          <a:p>
            <a:r>
              <a:rPr lang="es-ES" dirty="0"/>
              <a:t>R. Necesitamos todos los </a:t>
            </a:r>
            <a:r>
              <a:rPr lang="es-ES" dirty="0" err="1"/>
              <a:t>OutputStream</a:t>
            </a:r>
            <a:r>
              <a:rPr lang="es-ES" dirty="0"/>
              <a:t> de todas las conexiones</a:t>
            </a:r>
          </a:p>
          <a:p>
            <a:endParaRPr lang="es-ES" dirty="0"/>
          </a:p>
          <a:p>
            <a:r>
              <a:rPr lang="es-ES" b="1" dirty="0"/>
              <a:t>¿Qué hacemos con los </a:t>
            </a:r>
            <a:r>
              <a:rPr lang="es-ES" b="1" dirty="0" err="1"/>
              <a:t>listeners</a:t>
            </a:r>
            <a:r>
              <a:rPr lang="es-ES" b="1" dirty="0"/>
              <a:t>?</a:t>
            </a:r>
          </a:p>
          <a:p>
            <a:r>
              <a:rPr lang="es-ES" dirty="0"/>
              <a:t>R. Necesitamos un único pool de observadores que residen en </a:t>
            </a:r>
            <a:r>
              <a:rPr lang="es-ES" dirty="0" err="1"/>
              <a:t>TCPConnection</a:t>
            </a:r>
            <a:r>
              <a:rPr lang="es-ES" dirty="0"/>
              <a:t>. Ése único pool debe ser referenciado en todas las </a:t>
            </a:r>
            <a:r>
              <a:rPr lang="es-ES" i="1" dirty="0" err="1"/>
              <a:t>Connection</a:t>
            </a:r>
            <a:r>
              <a:rPr lang="es-ES" dirty="0"/>
              <a:t> y en todos los </a:t>
            </a:r>
            <a:r>
              <a:rPr lang="es-ES" i="1" dirty="0"/>
              <a:t>Receptor</a:t>
            </a:r>
            <a:r>
              <a:rPr lang="es-ES" dirty="0"/>
              <a:t>.</a:t>
            </a:r>
            <a:endParaRPr lang="es-ES" i="1" dirty="0"/>
          </a:p>
          <a:p>
            <a:endParaRPr lang="es-ES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15316" y="3359240"/>
            <a:ext cx="2322871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TCPConnection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7377288" y="2584410"/>
            <a:ext cx="733687" cy="340735"/>
          </a:xfrm>
          <a:prstGeom prst="rect">
            <a:avLst/>
          </a:prstGeom>
          <a:solidFill>
            <a:srgbClr val="1CAD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6" name="Rectángulo 5"/>
          <p:cNvSpPr/>
          <p:nvPr/>
        </p:nvSpPr>
        <p:spPr>
          <a:xfrm>
            <a:off x="8259733" y="2584410"/>
            <a:ext cx="733687" cy="340735"/>
          </a:xfrm>
          <a:prstGeom prst="rect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sp>
        <p:nvSpPr>
          <p:cNvPr id="7" name="Rectángulo 6"/>
          <p:cNvSpPr/>
          <p:nvPr/>
        </p:nvSpPr>
        <p:spPr>
          <a:xfrm>
            <a:off x="7773628" y="5049944"/>
            <a:ext cx="806245" cy="8062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Main</a:t>
            </a:r>
            <a:endParaRPr lang="es-CO" dirty="0"/>
          </a:p>
        </p:txBody>
      </p:sp>
      <p:cxnSp>
        <p:nvCxnSpPr>
          <p:cNvPr id="8" name="Conector recto de flecha 7"/>
          <p:cNvCxnSpPr>
            <a:stCxn id="7" idx="0"/>
            <a:endCxn id="4" idx="2"/>
          </p:cNvCxnSpPr>
          <p:nvPr/>
        </p:nvCxnSpPr>
        <p:spPr>
          <a:xfrm flipV="1">
            <a:off x="8176751" y="4165485"/>
            <a:ext cx="1" cy="8844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9761955" y="5498995"/>
            <a:ext cx="285900" cy="2859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9761955" y="5115376"/>
            <a:ext cx="285900" cy="2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10070196" y="5031944"/>
            <a:ext cx="1883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Clases observadas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10070196" y="5457279"/>
            <a:ext cx="2080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Clases observadoras</a:t>
            </a:r>
            <a:endParaRPr lang="es-CO" dirty="0"/>
          </a:p>
        </p:txBody>
      </p:sp>
      <p:cxnSp>
        <p:nvCxnSpPr>
          <p:cNvPr id="15" name="Conector recto de flecha 14"/>
          <p:cNvCxnSpPr>
            <a:stCxn id="4" idx="0"/>
            <a:endCxn id="14" idx="2"/>
          </p:cNvCxnSpPr>
          <p:nvPr/>
        </p:nvCxnSpPr>
        <p:spPr>
          <a:xfrm flipV="1">
            <a:off x="8176752" y="3064935"/>
            <a:ext cx="0" cy="29430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32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Enrutamiento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677146" cy="4023360"/>
          </a:xfrm>
        </p:spPr>
        <p:txBody>
          <a:bodyPr>
            <a:normAutofit/>
          </a:bodyPr>
          <a:lstStyle/>
          <a:p>
            <a:r>
              <a:rPr lang="es-ES" dirty="0"/>
              <a:t>Necesitamos identificar a cada uno de los componentes de la red.</a:t>
            </a:r>
          </a:p>
          <a:p>
            <a:r>
              <a:rPr lang="es-ES" i="1" dirty="0"/>
              <a:t>1. Por dirección IP. Ya que todos los componentes conocen su propio identificador y la dirección queda apuntada en el socket.</a:t>
            </a:r>
          </a:p>
          <a:p>
            <a:endParaRPr lang="es-ES" dirty="0"/>
          </a:p>
          <a:p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1060450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165262" y="3908917"/>
            <a:ext cx="2322871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TCPConnection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1078587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27" name="Rectángulo 26"/>
          <p:cNvSpPr/>
          <p:nvPr/>
        </p:nvSpPr>
        <p:spPr>
          <a:xfrm>
            <a:off x="1078587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sp>
        <p:nvSpPr>
          <p:cNvPr id="28" name="Rectángulo 27"/>
          <p:cNvSpPr/>
          <p:nvPr/>
        </p:nvSpPr>
        <p:spPr>
          <a:xfrm>
            <a:off x="8913643" y="5258055"/>
            <a:ext cx="806245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Main</a:t>
            </a:r>
            <a:endParaRPr lang="es-CO" dirty="0"/>
          </a:p>
        </p:txBody>
      </p:sp>
      <p:cxnSp>
        <p:nvCxnSpPr>
          <p:cNvPr id="29" name="Conector recto de flecha 28"/>
          <p:cNvCxnSpPr>
            <a:stCxn id="28" idx="0"/>
            <a:endCxn id="22" idx="2"/>
          </p:cNvCxnSpPr>
          <p:nvPr/>
        </p:nvCxnSpPr>
        <p:spPr>
          <a:xfrm flipV="1">
            <a:off x="9316766" y="4715162"/>
            <a:ext cx="9932" cy="5428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endCxn id="21" idx="2"/>
          </p:cNvCxnSpPr>
          <p:nvPr/>
        </p:nvCxnSpPr>
        <p:spPr>
          <a:xfrm flipV="1">
            <a:off x="10070196" y="3437633"/>
            <a:ext cx="1082526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941738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1" name="Rectángulo 40"/>
          <p:cNvSpPr/>
          <p:nvPr/>
        </p:nvSpPr>
        <p:spPr>
          <a:xfrm>
            <a:off x="959875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42" name="Rectángulo 41"/>
          <p:cNvSpPr/>
          <p:nvPr/>
        </p:nvSpPr>
        <p:spPr>
          <a:xfrm>
            <a:off x="959875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sp>
        <p:nvSpPr>
          <p:cNvPr id="43" name="Rectángulo 42"/>
          <p:cNvSpPr/>
          <p:nvPr/>
        </p:nvSpPr>
        <p:spPr>
          <a:xfrm>
            <a:off x="823026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4" name="Rectángulo 43"/>
          <p:cNvSpPr/>
          <p:nvPr/>
        </p:nvSpPr>
        <p:spPr>
          <a:xfrm>
            <a:off x="841163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45" name="Rectángulo 44"/>
          <p:cNvSpPr/>
          <p:nvPr/>
        </p:nvSpPr>
        <p:spPr>
          <a:xfrm>
            <a:off x="841163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sp>
        <p:nvSpPr>
          <p:cNvPr id="46" name="Rectángulo 45"/>
          <p:cNvSpPr/>
          <p:nvPr/>
        </p:nvSpPr>
        <p:spPr>
          <a:xfrm>
            <a:off x="704314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7" name="Rectángulo 46"/>
          <p:cNvSpPr/>
          <p:nvPr/>
        </p:nvSpPr>
        <p:spPr>
          <a:xfrm>
            <a:off x="722451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48" name="Rectángulo 47"/>
          <p:cNvSpPr/>
          <p:nvPr/>
        </p:nvSpPr>
        <p:spPr>
          <a:xfrm>
            <a:off x="722451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cxnSp>
        <p:nvCxnSpPr>
          <p:cNvPr id="52" name="Conector recto de flecha 51"/>
          <p:cNvCxnSpPr>
            <a:stCxn id="46" idx="2"/>
          </p:cNvCxnSpPr>
          <p:nvPr/>
        </p:nvCxnSpPr>
        <p:spPr>
          <a:xfrm>
            <a:off x="7591362" y="3437633"/>
            <a:ext cx="988511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43" idx="2"/>
          </p:cNvCxnSpPr>
          <p:nvPr/>
        </p:nvCxnSpPr>
        <p:spPr>
          <a:xfrm>
            <a:off x="8778482" y="3437633"/>
            <a:ext cx="151699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stCxn id="40" idx="2"/>
          </p:cNvCxnSpPr>
          <p:nvPr/>
        </p:nvCxnSpPr>
        <p:spPr>
          <a:xfrm flipH="1">
            <a:off x="9719888" y="3437633"/>
            <a:ext cx="245714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7055462" y="2011743"/>
            <a:ext cx="1074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192.168.0.2</a:t>
            </a:r>
            <a:endParaRPr lang="es-CO" sz="14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8251893" y="2011743"/>
            <a:ext cx="1074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192.168.0.3</a:t>
            </a:r>
            <a:endParaRPr lang="es-CO" sz="14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417385" y="2000619"/>
            <a:ext cx="1074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192.168.0.4</a:t>
            </a:r>
            <a:endParaRPr lang="es-CO" sz="14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0626134" y="2016230"/>
            <a:ext cx="1074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192.168.0.5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47412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Enrutamiento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677146" cy="4023360"/>
          </a:xfrm>
        </p:spPr>
        <p:txBody>
          <a:bodyPr>
            <a:normAutofit/>
          </a:bodyPr>
          <a:lstStyle/>
          <a:p>
            <a:r>
              <a:rPr lang="es-ES" dirty="0"/>
              <a:t>Necesitamos identificar a cada uno de los componentes de la red.</a:t>
            </a:r>
          </a:p>
          <a:p>
            <a:r>
              <a:rPr lang="es-ES" i="1" dirty="0"/>
              <a:t>1. Por dirección IP. Ya que todos los componentes conocen su propio identificador y la dirección queda apuntada en el socket.</a:t>
            </a:r>
          </a:p>
          <a:p>
            <a:r>
              <a:rPr lang="es-ES" i="1" dirty="0"/>
              <a:t>2. Por la creación de un ID. Podemos usar los UUID de los lenguajes de programación para este fin.</a:t>
            </a:r>
          </a:p>
          <a:p>
            <a:endParaRPr lang="es-ES" dirty="0"/>
          </a:p>
          <a:p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1060450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165262" y="3908917"/>
            <a:ext cx="2322871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TCPConnection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1078587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27" name="Rectángulo 26"/>
          <p:cNvSpPr/>
          <p:nvPr/>
        </p:nvSpPr>
        <p:spPr>
          <a:xfrm>
            <a:off x="1078587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sp>
        <p:nvSpPr>
          <p:cNvPr id="28" name="Rectángulo 27"/>
          <p:cNvSpPr/>
          <p:nvPr/>
        </p:nvSpPr>
        <p:spPr>
          <a:xfrm>
            <a:off x="8913643" y="5258055"/>
            <a:ext cx="806245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Main</a:t>
            </a:r>
            <a:endParaRPr lang="es-CO" dirty="0"/>
          </a:p>
        </p:txBody>
      </p:sp>
      <p:cxnSp>
        <p:nvCxnSpPr>
          <p:cNvPr id="29" name="Conector recto de flecha 28"/>
          <p:cNvCxnSpPr>
            <a:stCxn id="28" idx="0"/>
            <a:endCxn id="22" idx="2"/>
          </p:cNvCxnSpPr>
          <p:nvPr/>
        </p:nvCxnSpPr>
        <p:spPr>
          <a:xfrm flipV="1">
            <a:off x="9316766" y="4715162"/>
            <a:ext cx="9932" cy="5428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endCxn id="21" idx="2"/>
          </p:cNvCxnSpPr>
          <p:nvPr/>
        </p:nvCxnSpPr>
        <p:spPr>
          <a:xfrm flipV="1">
            <a:off x="10070196" y="3437633"/>
            <a:ext cx="1082526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941738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1" name="Rectángulo 40"/>
          <p:cNvSpPr/>
          <p:nvPr/>
        </p:nvSpPr>
        <p:spPr>
          <a:xfrm>
            <a:off x="959875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42" name="Rectángulo 41"/>
          <p:cNvSpPr/>
          <p:nvPr/>
        </p:nvSpPr>
        <p:spPr>
          <a:xfrm>
            <a:off x="959875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sp>
        <p:nvSpPr>
          <p:cNvPr id="43" name="Rectángulo 42"/>
          <p:cNvSpPr/>
          <p:nvPr/>
        </p:nvSpPr>
        <p:spPr>
          <a:xfrm>
            <a:off x="823026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4" name="Rectángulo 43"/>
          <p:cNvSpPr/>
          <p:nvPr/>
        </p:nvSpPr>
        <p:spPr>
          <a:xfrm>
            <a:off x="841163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45" name="Rectángulo 44"/>
          <p:cNvSpPr/>
          <p:nvPr/>
        </p:nvSpPr>
        <p:spPr>
          <a:xfrm>
            <a:off x="841163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sp>
        <p:nvSpPr>
          <p:cNvPr id="46" name="Rectángulo 45"/>
          <p:cNvSpPr/>
          <p:nvPr/>
        </p:nvSpPr>
        <p:spPr>
          <a:xfrm>
            <a:off x="704314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7" name="Rectángulo 46"/>
          <p:cNvSpPr/>
          <p:nvPr/>
        </p:nvSpPr>
        <p:spPr>
          <a:xfrm>
            <a:off x="722451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48" name="Rectángulo 47"/>
          <p:cNvSpPr/>
          <p:nvPr/>
        </p:nvSpPr>
        <p:spPr>
          <a:xfrm>
            <a:off x="722451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cxnSp>
        <p:nvCxnSpPr>
          <p:cNvPr id="52" name="Conector recto de flecha 51"/>
          <p:cNvCxnSpPr>
            <a:stCxn id="46" idx="2"/>
          </p:cNvCxnSpPr>
          <p:nvPr/>
        </p:nvCxnSpPr>
        <p:spPr>
          <a:xfrm>
            <a:off x="7591362" y="3437633"/>
            <a:ext cx="988511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43" idx="2"/>
          </p:cNvCxnSpPr>
          <p:nvPr/>
        </p:nvCxnSpPr>
        <p:spPr>
          <a:xfrm>
            <a:off x="8778482" y="3437633"/>
            <a:ext cx="151699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stCxn id="40" idx="2"/>
          </p:cNvCxnSpPr>
          <p:nvPr/>
        </p:nvCxnSpPr>
        <p:spPr>
          <a:xfrm flipH="1">
            <a:off x="9719888" y="3437633"/>
            <a:ext cx="245714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7055462" y="2011743"/>
            <a:ext cx="1074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AAEF0123</a:t>
            </a:r>
            <a:endParaRPr lang="es-CO" sz="14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8251893" y="2011743"/>
            <a:ext cx="1074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AAEF0115</a:t>
            </a:r>
            <a:endParaRPr lang="es-CO" sz="14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417385" y="2000619"/>
            <a:ext cx="1074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AAEF0129</a:t>
            </a:r>
            <a:endParaRPr lang="es-CO" sz="14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0626134" y="2016230"/>
            <a:ext cx="1074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ABEF0123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263525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Enrutamiento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677146" cy="4023360"/>
          </a:xfrm>
        </p:spPr>
        <p:txBody>
          <a:bodyPr>
            <a:normAutofit/>
          </a:bodyPr>
          <a:lstStyle/>
          <a:p>
            <a:r>
              <a:rPr lang="es-ES" dirty="0"/>
              <a:t>Necesitamos identificar a cada uno de los componentes de la red.</a:t>
            </a:r>
          </a:p>
          <a:p>
            <a:r>
              <a:rPr lang="es-ES" i="1" dirty="0"/>
              <a:t>1. Por dirección IP. Ya que todos los componentes conocen su propio identificador y la dirección queda apuntada en el socket.</a:t>
            </a:r>
          </a:p>
          <a:p>
            <a:r>
              <a:rPr lang="es-ES" i="1" dirty="0"/>
              <a:t>2. Por la creación de un ID. Podemos usar los UUID de los lenguajes de programación para este fin.</a:t>
            </a:r>
          </a:p>
          <a:p>
            <a:r>
              <a:rPr lang="es-ES" i="1" dirty="0"/>
              <a:t>3. En cualquiera de los dos casos, el mensaje se pasa de un usuario a otro a través de mismo manager de conexión (</a:t>
            </a:r>
            <a:r>
              <a:rPr lang="es-ES" i="1" dirty="0" err="1"/>
              <a:t>TCPConnection</a:t>
            </a:r>
            <a:r>
              <a:rPr lang="es-ES" i="1" dirty="0"/>
              <a:t>).</a:t>
            </a:r>
          </a:p>
          <a:p>
            <a:endParaRPr lang="es-ES" dirty="0"/>
          </a:p>
          <a:p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1060450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165262" y="3908917"/>
            <a:ext cx="2322871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TCPConnection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1078587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27" name="Rectángulo 26"/>
          <p:cNvSpPr/>
          <p:nvPr/>
        </p:nvSpPr>
        <p:spPr>
          <a:xfrm>
            <a:off x="1078587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sp>
        <p:nvSpPr>
          <p:cNvPr id="28" name="Rectángulo 27"/>
          <p:cNvSpPr/>
          <p:nvPr/>
        </p:nvSpPr>
        <p:spPr>
          <a:xfrm>
            <a:off x="8913643" y="5258055"/>
            <a:ext cx="806245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Main</a:t>
            </a:r>
            <a:endParaRPr lang="es-CO" dirty="0"/>
          </a:p>
        </p:txBody>
      </p:sp>
      <p:cxnSp>
        <p:nvCxnSpPr>
          <p:cNvPr id="29" name="Conector recto de flecha 28"/>
          <p:cNvCxnSpPr>
            <a:stCxn id="28" idx="0"/>
            <a:endCxn id="22" idx="2"/>
          </p:cNvCxnSpPr>
          <p:nvPr/>
        </p:nvCxnSpPr>
        <p:spPr>
          <a:xfrm flipV="1">
            <a:off x="9316766" y="4715162"/>
            <a:ext cx="9932" cy="5428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endCxn id="21" idx="2"/>
          </p:cNvCxnSpPr>
          <p:nvPr/>
        </p:nvCxnSpPr>
        <p:spPr>
          <a:xfrm flipV="1">
            <a:off x="10070196" y="3437633"/>
            <a:ext cx="1082526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941738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1" name="Rectángulo 40"/>
          <p:cNvSpPr/>
          <p:nvPr/>
        </p:nvSpPr>
        <p:spPr>
          <a:xfrm>
            <a:off x="9598758" y="2619357"/>
            <a:ext cx="733687" cy="34073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42" name="Rectángulo 41"/>
          <p:cNvSpPr/>
          <p:nvPr/>
        </p:nvSpPr>
        <p:spPr>
          <a:xfrm>
            <a:off x="959875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sp>
        <p:nvSpPr>
          <p:cNvPr id="43" name="Rectángulo 42"/>
          <p:cNvSpPr/>
          <p:nvPr/>
        </p:nvSpPr>
        <p:spPr>
          <a:xfrm>
            <a:off x="823026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4" name="Rectángulo 43"/>
          <p:cNvSpPr/>
          <p:nvPr/>
        </p:nvSpPr>
        <p:spPr>
          <a:xfrm>
            <a:off x="841163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45" name="Rectángulo 44"/>
          <p:cNvSpPr/>
          <p:nvPr/>
        </p:nvSpPr>
        <p:spPr>
          <a:xfrm>
            <a:off x="841163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sp>
        <p:nvSpPr>
          <p:cNvPr id="46" name="Rectángulo 45"/>
          <p:cNvSpPr/>
          <p:nvPr/>
        </p:nvSpPr>
        <p:spPr>
          <a:xfrm>
            <a:off x="704314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7" name="Rectángulo 46"/>
          <p:cNvSpPr/>
          <p:nvPr/>
        </p:nvSpPr>
        <p:spPr>
          <a:xfrm>
            <a:off x="722451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48" name="Rectángulo 47"/>
          <p:cNvSpPr/>
          <p:nvPr/>
        </p:nvSpPr>
        <p:spPr>
          <a:xfrm>
            <a:off x="7224517" y="2996838"/>
            <a:ext cx="733687" cy="34073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cxnSp>
        <p:nvCxnSpPr>
          <p:cNvPr id="52" name="Conector recto de flecha 51"/>
          <p:cNvCxnSpPr>
            <a:stCxn id="46" idx="2"/>
          </p:cNvCxnSpPr>
          <p:nvPr/>
        </p:nvCxnSpPr>
        <p:spPr>
          <a:xfrm>
            <a:off x="7591362" y="3437633"/>
            <a:ext cx="988511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43" idx="2"/>
          </p:cNvCxnSpPr>
          <p:nvPr/>
        </p:nvCxnSpPr>
        <p:spPr>
          <a:xfrm>
            <a:off x="8778482" y="3437633"/>
            <a:ext cx="151699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stCxn id="40" idx="2"/>
          </p:cNvCxnSpPr>
          <p:nvPr/>
        </p:nvCxnSpPr>
        <p:spPr>
          <a:xfrm flipH="1">
            <a:off x="9719888" y="3437633"/>
            <a:ext cx="245714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88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Enrutamiento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677146" cy="4023360"/>
          </a:xfrm>
        </p:spPr>
        <p:txBody>
          <a:bodyPr>
            <a:normAutofit/>
          </a:bodyPr>
          <a:lstStyle/>
          <a:p>
            <a:r>
              <a:rPr lang="es-ES" dirty="0"/>
              <a:t>Necesitamos identificar a cada uno de los componentes de la red.</a:t>
            </a:r>
          </a:p>
          <a:p>
            <a:r>
              <a:rPr lang="es-ES" i="1" dirty="0"/>
              <a:t>1. Por dirección IP. Ya que todos los componentes conocen su propio identificador y la dirección queda apuntada en el socket.</a:t>
            </a:r>
          </a:p>
          <a:p>
            <a:r>
              <a:rPr lang="es-ES" i="1" dirty="0"/>
              <a:t>2. Por la creación de un ID. Podemos usar los UUID de los lenguajes de programación para este fin.</a:t>
            </a:r>
          </a:p>
          <a:p>
            <a:r>
              <a:rPr lang="es-ES" i="1" dirty="0"/>
              <a:t>3. En cualquiera de los dos casos, el mensaje se pasa de un usuario a otro a través de mismo manager de conexión (</a:t>
            </a:r>
            <a:r>
              <a:rPr lang="es-ES" i="1" dirty="0" err="1"/>
              <a:t>TCPConnection</a:t>
            </a:r>
            <a:r>
              <a:rPr lang="es-ES" i="1" dirty="0"/>
              <a:t>).</a:t>
            </a:r>
          </a:p>
          <a:p>
            <a:endParaRPr lang="es-ES" dirty="0"/>
          </a:p>
          <a:p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1060450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165262" y="3908917"/>
            <a:ext cx="2322871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TCPConnection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1078587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27" name="Rectángulo 26"/>
          <p:cNvSpPr/>
          <p:nvPr/>
        </p:nvSpPr>
        <p:spPr>
          <a:xfrm>
            <a:off x="1078587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sp>
        <p:nvSpPr>
          <p:cNvPr id="28" name="Rectángulo 27"/>
          <p:cNvSpPr/>
          <p:nvPr/>
        </p:nvSpPr>
        <p:spPr>
          <a:xfrm>
            <a:off x="8913643" y="5258055"/>
            <a:ext cx="806245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Main</a:t>
            </a:r>
            <a:endParaRPr lang="es-CO" dirty="0"/>
          </a:p>
        </p:txBody>
      </p:sp>
      <p:cxnSp>
        <p:nvCxnSpPr>
          <p:cNvPr id="29" name="Conector recto de flecha 28"/>
          <p:cNvCxnSpPr>
            <a:stCxn id="28" idx="0"/>
            <a:endCxn id="22" idx="2"/>
          </p:cNvCxnSpPr>
          <p:nvPr/>
        </p:nvCxnSpPr>
        <p:spPr>
          <a:xfrm flipV="1">
            <a:off x="9316766" y="4715162"/>
            <a:ext cx="9932" cy="5428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endCxn id="21" idx="2"/>
          </p:cNvCxnSpPr>
          <p:nvPr/>
        </p:nvCxnSpPr>
        <p:spPr>
          <a:xfrm flipV="1">
            <a:off x="10070196" y="3437633"/>
            <a:ext cx="1082526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941738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1" name="Rectángulo 40"/>
          <p:cNvSpPr/>
          <p:nvPr/>
        </p:nvSpPr>
        <p:spPr>
          <a:xfrm>
            <a:off x="959875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42" name="Rectángulo 41"/>
          <p:cNvSpPr/>
          <p:nvPr/>
        </p:nvSpPr>
        <p:spPr>
          <a:xfrm>
            <a:off x="9598757" y="2996838"/>
            <a:ext cx="733687" cy="34073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sp>
        <p:nvSpPr>
          <p:cNvPr id="43" name="Rectángulo 42"/>
          <p:cNvSpPr/>
          <p:nvPr/>
        </p:nvSpPr>
        <p:spPr>
          <a:xfrm>
            <a:off x="823026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4" name="Rectángulo 43"/>
          <p:cNvSpPr/>
          <p:nvPr/>
        </p:nvSpPr>
        <p:spPr>
          <a:xfrm>
            <a:off x="841163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45" name="Rectángulo 44"/>
          <p:cNvSpPr/>
          <p:nvPr/>
        </p:nvSpPr>
        <p:spPr>
          <a:xfrm>
            <a:off x="841163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sp>
        <p:nvSpPr>
          <p:cNvPr id="46" name="Rectángulo 45"/>
          <p:cNvSpPr/>
          <p:nvPr/>
        </p:nvSpPr>
        <p:spPr>
          <a:xfrm>
            <a:off x="704314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7" name="Rectángulo 46"/>
          <p:cNvSpPr/>
          <p:nvPr/>
        </p:nvSpPr>
        <p:spPr>
          <a:xfrm>
            <a:off x="7224518" y="2619357"/>
            <a:ext cx="733687" cy="34073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48" name="Rectángulo 47"/>
          <p:cNvSpPr/>
          <p:nvPr/>
        </p:nvSpPr>
        <p:spPr>
          <a:xfrm>
            <a:off x="722451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cxnSp>
        <p:nvCxnSpPr>
          <p:cNvPr id="52" name="Conector recto de flecha 51"/>
          <p:cNvCxnSpPr>
            <a:stCxn id="46" idx="2"/>
          </p:cNvCxnSpPr>
          <p:nvPr/>
        </p:nvCxnSpPr>
        <p:spPr>
          <a:xfrm>
            <a:off x="7591362" y="3437633"/>
            <a:ext cx="988511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43" idx="2"/>
          </p:cNvCxnSpPr>
          <p:nvPr/>
        </p:nvCxnSpPr>
        <p:spPr>
          <a:xfrm>
            <a:off x="8778482" y="3437633"/>
            <a:ext cx="151699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stCxn id="40" idx="2"/>
          </p:cNvCxnSpPr>
          <p:nvPr/>
        </p:nvCxnSpPr>
        <p:spPr>
          <a:xfrm flipH="1">
            <a:off x="9719888" y="3437633"/>
            <a:ext cx="245714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71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Cree un servidor </a:t>
            </a:r>
            <a:r>
              <a:rPr lang="es-ES" dirty="0" err="1"/>
              <a:t>multihilos</a:t>
            </a:r>
            <a:r>
              <a:rPr lang="es-ES" dirty="0"/>
              <a:t> que permita saber en todo momento cuántos clientes tiene conectados.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Logre hacer que un mensaje llegue a todos los demás clientes que se encuentran </a:t>
            </a:r>
            <a:r>
              <a:rPr lang="es-ES"/>
              <a:t>conectados.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Cuando alguien se desconecte, genere un mensaje que llegue a todos los clientes que informe quién fue el que se desconectó.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95600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4517</TotalTime>
  <Words>631</Words>
  <Application>Microsoft Office PowerPoint</Application>
  <PresentationFormat>Widescreen</PresentationFormat>
  <Paragraphs>149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Retrospección</vt:lpstr>
      <vt:lpstr>Semana 6</vt:lpstr>
      <vt:lpstr>Servidor TCP Multihilo</vt:lpstr>
      <vt:lpstr>Servidor TCP Multihilo</vt:lpstr>
      <vt:lpstr>Servidor TCP Multihilo</vt:lpstr>
      <vt:lpstr>Enrutamiento</vt:lpstr>
      <vt:lpstr>Enrutamiento</vt:lpstr>
      <vt:lpstr>Enrutamiento</vt:lpstr>
      <vt:lpstr>Enrutamiento</vt:lpstr>
      <vt:lpstr>Ejercicio en clase</vt:lpstr>
      <vt:lpstr>Taller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Nino</cp:lastModifiedBy>
  <cp:revision>98</cp:revision>
  <dcterms:created xsi:type="dcterms:W3CDTF">2019-02-03T15:35:16Z</dcterms:created>
  <dcterms:modified xsi:type="dcterms:W3CDTF">2020-02-23T22:22:31Z</dcterms:modified>
</cp:coreProperties>
</file>