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2" r:id="rId3"/>
    <p:sldId id="266" r:id="rId4"/>
    <p:sldId id="313" r:id="rId5"/>
    <p:sldId id="314" r:id="rId6"/>
    <p:sldId id="315" r:id="rId7"/>
    <p:sldId id="316" r:id="rId8"/>
    <p:sldId id="317" r:id="rId9"/>
    <p:sldId id="318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31"/>
  </p:normalViewPr>
  <p:slideViewPr>
    <p:cSldViewPr snapToGrid="0">
      <p:cViewPr varScale="1">
        <p:scale>
          <a:sx n="65" d="100"/>
          <a:sy n="65" d="100"/>
        </p:scale>
        <p:origin x="6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33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PATRON </a:t>
            </a:r>
            <a:r>
              <a:rPr lang="es-ES" smtClean="0"/>
              <a:t>OBSERVER</a:t>
            </a:r>
            <a:endParaRPr lang="es-ES" dirty="0"/>
          </a:p>
          <a:p>
            <a:r>
              <a:rPr lang="es-ES" dirty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IP Privadas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53636"/>
              </p:ext>
            </p:extLst>
          </p:nvPr>
        </p:nvGraphicFramePr>
        <p:xfrm>
          <a:off x="2062480" y="2361653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88">
                  <a:extLst>
                    <a:ext uri="{9D8B030D-6E8A-4147-A177-3AD203B41FA5}">
                      <a16:colId xmlns:a16="http://schemas.microsoft.com/office/drawing/2014/main" val="2867562178"/>
                    </a:ext>
                  </a:extLst>
                </a:gridCol>
                <a:gridCol w="2123767">
                  <a:extLst>
                    <a:ext uri="{9D8B030D-6E8A-4147-A177-3AD203B41FA5}">
                      <a16:colId xmlns:a16="http://schemas.microsoft.com/office/drawing/2014/main" val="3355421076"/>
                    </a:ext>
                  </a:extLst>
                </a:gridCol>
                <a:gridCol w="1472545">
                  <a:extLst>
                    <a:ext uri="{9D8B030D-6E8A-4147-A177-3AD203B41FA5}">
                      <a16:colId xmlns:a16="http://schemas.microsoft.com/office/drawing/2014/main" val="35000015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3444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858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Rango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</a:t>
                      </a:r>
                      <a:r>
                        <a:rPr lang="es-ES" baseline="0" dirty="0"/>
                        <a:t> de direcciones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Tipo de clase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Bloque mayor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Bloque de </a:t>
                      </a:r>
                    </a:p>
                    <a:p>
                      <a:r>
                        <a:rPr lang="es-ES" dirty="0"/>
                        <a:t>24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10.0.0.0 – </a:t>
                      </a:r>
                    </a:p>
                    <a:p>
                      <a:r>
                        <a:rPr lang="es-ES" dirty="0"/>
                        <a:t>10.255.255.255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16’777.215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Clase 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10.0.0.0/8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Bloque de 20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172.16.0.0 – </a:t>
                      </a:r>
                    </a:p>
                    <a:p>
                      <a:r>
                        <a:rPr lang="es-ES" dirty="0"/>
                        <a:t>172.31.255.255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1’048.576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 Clases B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172.16.0.0/12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4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Bloque de 16</a:t>
                      </a:r>
                      <a:r>
                        <a:rPr lang="es-ES" baseline="0" dirty="0"/>
                        <a:t>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192.168.0.0</a:t>
                      </a:r>
                      <a:r>
                        <a:rPr lang="es-ES" baseline="0" dirty="0"/>
                        <a:t> – </a:t>
                      </a:r>
                    </a:p>
                    <a:p>
                      <a:r>
                        <a:rPr lang="es-ES" baseline="0" dirty="0"/>
                        <a:t>192.168.255.255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65.335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256 Clases C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192.168.0.0/16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9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9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PROTOCOLO IP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29140" y="1838861"/>
            <a:ext cx="6279171" cy="421420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8566946" y="5868404"/>
            <a:ext cx="2588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Alejandro Llagua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68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Patrón </a:t>
            </a:r>
            <a:r>
              <a:rPr lang="es-ES" dirty="0" err="1"/>
              <a:t>Observer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6234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Patrón </a:t>
            </a:r>
            <a:r>
              <a:rPr lang="es-ES" dirty="0" err="1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167739" y="3060834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240153" y="3153515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106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Patrón </a:t>
            </a:r>
            <a:r>
              <a:rPr lang="es-ES" dirty="0" err="1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4167739" y="3060834"/>
            <a:ext cx="2837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399949" y="3530685"/>
            <a:ext cx="222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¿Como hago esta inversión de control?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240153" y="3060834"/>
            <a:ext cx="1765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2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Patrón </a:t>
            </a:r>
            <a:r>
              <a:rPr lang="es-ES" dirty="0" err="1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53927" y="1925052"/>
            <a:ext cx="2261937" cy="203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953927" y="313783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53927" y="2452836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69430" y="2030930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53712" y="1771046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7053712" y="2954953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53712" y="2298829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69215" y="1876923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215864" y="2627696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7053712" y="4061860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7053712" y="524576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7053712" y="4589643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169215" y="4167737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BridgeInterface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</p:cNvCxnSpPr>
          <p:nvPr/>
        </p:nvCxnSpPr>
        <p:spPr>
          <a:xfrm>
            <a:off x="4215864" y="2940518"/>
            <a:ext cx="2837848" cy="122721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isósceles 14"/>
          <p:cNvSpPr/>
          <p:nvPr/>
        </p:nvSpPr>
        <p:spPr>
          <a:xfrm rot="7200000">
            <a:off x="6740487" y="3933389"/>
            <a:ext cx="373105" cy="32164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de flecha 25"/>
          <p:cNvCxnSpPr>
            <a:stCxn id="11" idx="2"/>
            <a:endCxn id="18" idx="0"/>
          </p:cNvCxnSpPr>
          <p:nvPr/>
        </p:nvCxnSpPr>
        <p:spPr>
          <a:xfrm>
            <a:off x="8184681" y="3801976"/>
            <a:ext cx="0" cy="259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229724" y="2627696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Use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184680" y="3723187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Use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947861" y="5233466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onMessage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msj</a:t>
            </a:r>
            <a:r>
              <a:rPr lang="es-ES" sz="1400" dirty="0"/>
              <a:t>) : </a:t>
            </a:r>
            <a:r>
              <a:rPr lang="es-ES" sz="1400" dirty="0" err="1"/>
              <a:t>void</a:t>
            </a:r>
            <a:endParaRPr lang="es-CO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48077" y="3142882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onMessage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msj</a:t>
            </a:r>
            <a:r>
              <a:rPr lang="es-ES" sz="1400" dirty="0"/>
              <a:t>) : </a:t>
            </a:r>
            <a:r>
              <a:rPr lang="es-ES" sz="1400" dirty="0" err="1"/>
              <a:t>void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70320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Ejercicio de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8567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8787" cy="4023360"/>
          </a:xfrm>
        </p:spPr>
        <p:txBody>
          <a:bodyPr/>
          <a:lstStyle/>
          <a:p>
            <a:r>
              <a:rPr lang="es-CO" sz="2400" dirty="0"/>
              <a:t>Desarrollar un programa en JAVA que permita obtener una lista de las direcciones IP que están siendo utilizadas en la subred a la que estamos conectados.</a:t>
            </a:r>
          </a:p>
          <a:p>
            <a:endParaRPr lang="es-ES" sz="2400" dirty="0"/>
          </a:p>
          <a:p>
            <a:r>
              <a:rPr lang="es-ES" sz="2400" dirty="0"/>
              <a:t>El programa consta de un hilo buscador. </a:t>
            </a:r>
          </a:p>
          <a:p>
            <a:endParaRPr lang="es-ES" sz="2400" dirty="0"/>
          </a:p>
          <a:p>
            <a:r>
              <a:rPr lang="es-ES" sz="2400" dirty="0"/>
              <a:t>El hilo tiene que reportar a la interfaz cada vez que encuentre un host</a:t>
            </a:r>
            <a:endParaRPr lang="es-CO" sz="2400" dirty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8443" t="26353" r="26454" b="27781"/>
          <a:stretch/>
        </p:blipFill>
        <p:spPr bwMode="auto">
          <a:xfrm>
            <a:off x="7036067" y="2618472"/>
            <a:ext cx="4953918" cy="2319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011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4071</TotalTime>
  <Words>156</Words>
  <Application>Microsoft Office PowerPoint</Application>
  <PresentationFormat>Panorámica</PresentationFormat>
  <Paragraphs>54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Retrospección</vt:lpstr>
      <vt:lpstr>Semana 2</vt:lpstr>
      <vt:lpstr>IP Privadas</vt:lpstr>
      <vt:lpstr>PROTOCOLO IP</vt:lpstr>
      <vt:lpstr>Patrón Observer</vt:lpstr>
      <vt:lpstr>Patrón Observer</vt:lpstr>
      <vt:lpstr>Patrón Observer</vt:lpstr>
      <vt:lpstr>Patrón Observer</vt:lpstr>
      <vt:lpstr>Ejercicio de clase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43</cp:revision>
  <dcterms:created xsi:type="dcterms:W3CDTF">2019-02-03T15:35:16Z</dcterms:created>
  <dcterms:modified xsi:type="dcterms:W3CDTF">2020-01-28T14:01:39Z</dcterms:modified>
</cp:coreProperties>
</file>