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6" r:id="rId20"/>
    <p:sldId id="296" r:id="rId21"/>
    <p:sldId id="298" r:id="rId22"/>
    <p:sldId id="297" r:id="rId23"/>
    <p:sldId id="259" r:id="rId24"/>
    <p:sldId id="295" r:id="rId25"/>
    <p:sldId id="294" r:id="rId26"/>
    <p:sldId id="293" r:id="rId27"/>
    <p:sldId id="291" r:id="rId28"/>
    <p:sldId id="292" r:id="rId29"/>
    <p:sldId id="290" r:id="rId30"/>
    <p:sldId id="289" r:id="rId31"/>
    <p:sldId id="287" r:id="rId32"/>
    <p:sldId id="284" r:id="rId33"/>
    <p:sldId id="307" r:id="rId34"/>
    <p:sldId id="306" r:id="rId35"/>
    <p:sldId id="305" r:id="rId36"/>
    <p:sldId id="304" r:id="rId37"/>
    <p:sldId id="303" r:id="rId38"/>
    <p:sldId id="302" r:id="rId39"/>
    <p:sldId id="301" r:id="rId40"/>
    <p:sldId id="300" r:id="rId41"/>
    <p:sldId id="299" r:id="rId42"/>
    <p:sldId id="308" r:id="rId4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1"/>
  </p:normalViewPr>
  <p:slideViewPr>
    <p:cSldViewPr snapToGrid="0">
      <p:cViewPr varScale="1">
        <p:scale>
          <a:sx n="65" d="100"/>
          <a:sy n="65" d="100"/>
        </p:scale>
        <p:origin x="6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PATRON </a:t>
            </a:r>
            <a:r>
              <a:rPr lang="es-ES" dirty="0" smtClean="0"/>
              <a:t>OBSERVER</a:t>
            </a:r>
            <a:endParaRPr lang="es-ES" dirty="0"/>
          </a:p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tienen 2 bytes de extensión, por cual hay 65536 posibles puertos.</a:t>
            </a:r>
            <a:endParaRPr lang="es-CO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inferiores al 1024, son los </a:t>
            </a:r>
            <a:r>
              <a:rPr lang="es-ES" b="1" dirty="0"/>
              <a:t>puertos bien conocidos</a:t>
            </a:r>
            <a:r>
              <a:rPr lang="es-ES" dirty="0"/>
              <a:t>, usados aplicaciones del sistema. Entre 1024 y 49151 son </a:t>
            </a:r>
            <a:r>
              <a:rPr lang="es-ES" b="1" dirty="0"/>
              <a:t>puertos registrados </a:t>
            </a:r>
            <a:r>
              <a:rPr lang="es-ES" dirty="0"/>
              <a:t>por la IANA. El resto son </a:t>
            </a:r>
            <a:r>
              <a:rPr lang="es-ES" b="1" dirty="0"/>
              <a:t>puertos dinámicos </a:t>
            </a:r>
            <a:r>
              <a:rPr lang="es-ES" dirty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TCP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service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multiplexer</a:t>
                      </a:r>
                      <a:r>
                        <a:rPr lang="es-ES" dirty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</a:t>
                      </a:r>
                      <a:r>
                        <a:rPr lang="es-ES" baseline="0" dirty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</a:t>
                      </a:r>
                      <a:r>
                        <a:rPr lang="es-ES" dirty="0" err="1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Teléfono roto</a:t>
            </a:r>
          </a:p>
          <a:p>
            <a:r>
              <a:rPr lang="es-ES" dirty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4401</TotalTime>
  <Words>842</Words>
  <Application>Microsoft Office PowerPoint</Application>
  <PresentationFormat>Panorámica</PresentationFormat>
  <Paragraphs>364</Paragraphs>
  <Slides>42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Courier New</vt:lpstr>
      <vt:lpstr>Retrospección</vt:lpstr>
      <vt:lpstr>Semana 2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Taller grupal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45</cp:revision>
  <dcterms:created xsi:type="dcterms:W3CDTF">2019-02-03T15:35:16Z</dcterms:created>
  <dcterms:modified xsi:type="dcterms:W3CDTF">2020-01-28T19:24:31Z</dcterms:modified>
</cp:coreProperties>
</file>