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309" r:id="rId3"/>
    <p:sldId id="262" r:id="rId4"/>
    <p:sldId id="313" r:id="rId5"/>
    <p:sldId id="314" r:id="rId6"/>
    <p:sldId id="315" r:id="rId7"/>
    <p:sldId id="316" r:id="rId8"/>
    <p:sldId id="317" r:id="rId9"/>
    <p:sldId id="310" r:id="rId10"/>
    <p:sldId id="257" r:id="rId11"/>
    <p:sldId id="31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3/02/2020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OBSERVER Y TCP</a:t>
            </a:r>
          </a:p>
          <a:p>
            <a:r>
              <a:rPr lang="es-ES" dirty="0"/>
              <a:t>PATRON </a:t>
            </a:r>
            <a:r>
              <a:rPr lang="es-ES" dirty="0" smtClean="0"/>
              <a:t>SINGLETON</a:t>
            </a:r>
          </a:p>
          <a:p>
            <a:r>
              <a:rPr lang="es-ES" smtClean="0"/>
              <a:t>CONEXIONES ASÍNCRONAS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Chatee con su compañero del lado</a:t>
            </a:r>
          </a:p>
          <a:p>
            <a:r>
              <a:rPr lang="es-ES" dirty="0" smtClean="0"/>
              <a:t>Cree una lista de comando, para que cuando su interlocutor reciba el mensaje éste responda lo que se pide:</a:t>
            </a:r>
          </a:p>
          <a:p>
            <a:pPr lvl="1"/>
            <a:r>
              <a:rPr lang="es-ES" b="1" i="1" dirty="0" err="1" smtClean="0"/>
              <a:t>remoteIpconfig</a:t>
            </a:r>
            <a:r>
              <a:rPr lang="es-ES" b="1" i="1" dirty="0" smtClean="0"/>
              <a:t>. </a:t>
            </a:r>
            <a:r>
              <a:rPr lang="es-ES" dirty="0" smtClean="0"/>
              <a:t>El interlocutor responde con su IP.</a:t>
            </a:r>
          </a:p>
          <a:p>
            <a:pPr lvl="1"/>
            <a:r>
              <a:rPr lang="es-ES" b="1" i="1" dirty="0" smtClean="0"/>
              <a:t>interface. </a:t>
            </a:r>
            <a:r>
              <a:rPr lang="es-ES" dirty="0" smtClean="0"/>
              <a:t>La interfaz desde donde el interlocutor se comunica con usted</a:t>
            </a:r>
            <a:endParaRPr lang="es-ES" b="1" i="1" dirty="0" smtClean="0"/>
          </a:p>
          <a:p>
            <a:pPr lvl="1"/>
            <a:r>
              <a:rPr lang="es-ES" b="1" i="1" dirty="0" err="1" smtClean="0"/>
              <a:t>whatTimeIsIt</a:t>
            </a:r>
            <a:r>
              <a:rPr lang="es-ES" b="1" i="1" dirty="0" smtClean="0"/>
              <a:t>. </a:t>
            </a:r>
            <a:r>
              <a:rPr lang="es-ES" dirty="0" smtClean="0"/>
              <a:t>El interlocutor responde con la hora de su sistema.</a:t>
            </a:r>
          </a:p>
          <a:p>
            <a:pPr lvl="1"/>
            <a:r>
              <a:rPr lang="es-ES" b="1" i="1" dirty="0" smtClean="0"/>
              <a:t>RTT.</a:t>
            </a:r>
            <a:r>
              <a:rPr lang="es-ES" dirty="0" smtClean="0"/>
              <a:t> Usted envía un mensaje de 1024 Bytes a su interlocutor, este se lo reenvía y usted mide el tiempo de ida y venida. Luego usted puede saber el RTT en la consola</a:t>
            </a:r>
          </a:p>
          <a:p>
            <a:pPr lvl="1"/>
            <a:r>
              <a:rPr lang="es-ES" b="1" i="1" dirty="0" err="1" smtClean="0"/>
              <a:t>speed</a:t>
            </a:r>
            <a:r>
              <a:rPr lang="es-ES" b="1" i="1" dirty="0" smtClean="0"/>
              <a:t>. </a:t>
            </a:r>
            <a:r>
              <a:rPr lang="es-ES" dirty="0" smtClean="0"/>
              <a:t>Envíe un mensaje de 8192 Bytes a su interlocutor, éste se lo reenvía. Usted puede estimar en KB/s cuál es la velocidad de transmisión.</a:t>
            </a:r>
            <a:endParaRPr lang="es-ES" b="1" i="1" dirty="0" smtClean="0"/>
          </a:p>
          <a:p>
            <a:pPr lvl="1"/>
            <a:endParaRPr lang="es-ES" b="1" i="1" dirty="0"/>
          </a:p>
          <a:p>
            <a:pPr marL="201168" lvl="1" indent="0">
              <a:buNone/>
            </a:pPr>
            <a:r>
              <a:rPr lang="es-ES" b="1" i="1" dirty="0" smtClean="0"/>
              <a:t>FECHA DE ENTREGA: </a:t>
            </a:r>
            <a:r>
              <a:rPr lang="es-ES" b="1" i="1" dirty="0" smtClean="0"/>
              <a:t>14 de Febrero </a:t>
            </a:r>
            <a:r>
              <a:rPr lang="es-ES" b="1" i="1" dirty="0" smtClean="0"/>
              <a:t>de </a:t>
            </a:r>
            <a:r>
              <a:rPr lang="es-ES" b="1" i="1" dirty="0" smtClean="0"/>
              <a:t>2020</a:t>
            </a:r>
            <a:endParaRPr lang="es-ES" b="1" i="1" dirty="0" smtClean="0"/>
          </a:p>
        </p:txBody>
      </p:sp>
    </p:spTree>
    <p:extLst>
      <p:ext uri="{BB962C8B-B14F-4D97-AF65-F5344CB8AC3E}">
        <p14:creationId xmlns:p14="http://schemas.microsoft.com/office/powerpoint/2010/main" val="8061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 TPC</a:t>
            </a:r>
            <a:endParaRPr lang="es-CO" dirty="0"/>
          </a:p>
        </p:txBody>
      </p:sp>
      <p:pic>
        <p:nvPicPr>
          <p:cNvPr id="1026" name="Picture 2" descr="Resultado de imagen para mensaje 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3" y="2050026"/>
            <a:ext cx="6284554" cy="35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0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2" name="Conector recto 51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54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6" idx="0"/>
            <a:endCxn id="47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3456039" y="2836600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50" name="Rectángulo 49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2" name="Rectángulo 51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5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59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61" name="Conector recto de flecha 60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1" idx="0"/>
            <a:endCxn id="52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39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41" name="Conector recto 40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43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747816" y="3962832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  <p:cxnSp>
        <p:nvCxnSpPr>
          <p:cNvPr id="48" name="Conector recto de flecha 47"/>
          <p:cNvCxnSpPr>
            <a:stCxn id="35" idx="0"/>
            <a:endCxn id="36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9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 rot="16200000">
            <a:off x="5564835" y="3766909"/>
            <a:ext cx="2912238" cy="9227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39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41" name="Conector recto 40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43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6746367" y="4011560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endParaRPr lang="es-CO" dirty="0"/>
          </a:p>
        </p:txBody>
      </p:sp>
      <p:cxnSp>
        <p:nvCxnSpPr>
          <p:cNvPr id="48" name="Conector recto de flecha 47"/>
          <p:cNvCxnSpPr>
            <a:stCxn id="35" idx="0"/>
            <a:endCxn id="36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747816" y="3962832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61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0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2" name="Conector recto 51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54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6" idx="0"/>
            <a:endCxn id="47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467897"/>
            <a:ext cx="6313293" cy="3490451"/>
          </a:xfrm>
        </p:spPr>
        <p:txBody>
          <a:bodyPr>
            <a:normAutofit/>
          </a:bodyPr>
          <a:lstStyle/>
          <a:p>
            <a:r>
              <a:rPr lang="es-ES" dirty="0" smtClean="0"/>
              <a:t>Realice lo siguiente:</a:t>
            </a:r>
          </a:p>
          <a:p>
            <a:pPr marL="0" indent="0">
              <a:buNone/>
            </a:pPr>
            <a:r>
              <a:rPr lang="es-ES" dirty="0" smtClean="0"/>
              <a:t>1</a:t>
            </a:r>
            <a:r>
              <a:rPr lang="es-ES" dirty="0" smtClean="0"/>
              <a:t>. </a:t>
            </a:r>
            <a:r>
              <a:rPr lang="es-ES" dirty="0" smtClean="0"/>
              <a:t>El cliente puede usar el comando ":DESCONECTAR:" para que el cliente haga el proceso de desconexión del servidor.</a:t>
            </a:r>
          </a:p>
          <a:p>
            <a:pPr marL="0" indent="0">
              <a:buNone/>
            </a:pPr>
            <a:r>
              <a:rPr lang="es-ES" dirty="0" smtClean="0"/>
              <a:t>2. El servidor debe quedar activo a pesar de que el cliente se acaba de desconectar, esto es, </a:t>
            </a:r>
            <a:r>
              <a:rPr lang="es-ES" b="1" i="1" dirty="0" smtClean="0"/>
              <a:t>SI QUIERO USAR EL SERVER OTRA VEZ PUEDO HACER SIN VOLVER A EJERCUTARLO.</a:t>
            </a:r>
          </a:p>
          <a:p>
            <a:pPr marL="0" indent="0">
              <a:buNone/>
            </a:pPr>
            <a:r>
              <a:rPr lang="es-ES" dirty="0" smtClean="0"/>
              <a:t>3. La escritura y la lectura son síncronas. Realice los cambios necesarios para que pasen a ser </a:t>
            </a:r>
            <a:r>
              <a:rPr lang="es-ES" b="1" i="1" dirty="0" smtClean="0"/>
              <a:t>ASÍNCRONAS</a:t>
            </a:r>
            <a:endParaRPr lang="es-CO" b="1" i="1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4148229" y="1893474"/>
            <a:ext cx="6313293" cy="574423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Use el programa desarrollado en clase como punto de partida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4109</TotalTime>
  <Words>422</Words>
  <Application>Microsoft Office PowerPoint</Application>
  <PresentationFormat>Panorámica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Retrospección</vt:lpstr>
      <vt:lpstr>Semana 3</vt:lpstr>
      <vt:lpstr>Transferencia de archivos</vt:lpstr>
      <vt:lpstr>Mensaje TPC</vt:lpstr>
      <vt:lpstr>Integración del patrón observer</vt:lpstr>
      <vt:lpstr>Integración del patrón observer</vt:lpstr>
      <vt:lpstr>Integración del patrón observer</vt:lpstr>
      <vt:lpstr>Integración del patrón observer</vt:lpstr>
      <vt:lpstr>Integración del patrón observer</vt:lpstr>
      <vt:lpstr>Ejercicio</vt:lpstr>
      <vt:lpstr>Singleton</vt:lpstr>
      <vt:lpstr>Taller individual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50</cp:revision>
  <dcterms:created xsi:type="dcterms:W3CDTF">2019-02-03T15:35:16Z</dcterms:created>
  <dcterms:modified xsi:type="dcterms:W3CDTF">2020-02-03T22:52:41Z</dcterms:modified>
</cp:coreProperties>
</file>