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DFF679-691A-43B7-B132-CE152727229D}">
  <a:tblStyle styleId="{0EDFF679-691A-43B7-B132-CE152727229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34ccf277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34ccf277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34ccf27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34ccf27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4ccf277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4ccf277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34ccf277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34ccf277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34ccf277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34ccf277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34ccf277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34ccf277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408f9f3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408f9f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48875" y="730475"/>
            <a:ext cx="59592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Análise de dados sobre idade e gênero</a:t>
            </a:r>
            <a:endParaRPr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301025"/>
            <a:ext cx="85206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Disciplina: Ciência dos dados</a:t>
            </a:r>
            <a:endParaRPr sz="19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Autores: Christian Gabriel Candeloni</a:t>
            </a:r>
            <a:endParaRPr sz="19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Professor(a): Cláudia Piva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A proposta de estudo surge a fim de exercitar os conhecimentos em </a:t>
            </a:r>
            <a:r>
              <a:rPr lang="pt-BR" sz="1500"/>
              <a:t>conceitos e medidas de tendência central para dados agrupados</a:t>
            </a:r>
            <a:r>
              <a:rPr lang="pt-BR" sz="1500"/>
              <a:t>. Para esse estudo, utilizamos dados sobre a data de nascimento e gênero</a:t>
            </a:r>
            <a:r>
              <a:rPr lang="pt-BR" sz="1500"/>
              <a:t> (sendo a primeira classificado como variável quantitativa e a segunda como qualitativa)</a:t>
            </a:r>
            <a:r>
              <a:rPr lang="pt-BR" sz="1500"/>
              <a:t> dos alunos da turma de Ciência de dados de 2024 da UNIJUÍ.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dos dados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Tabelas no Google Planilhas</a:t>
            </a:r>
            <a:endParaRPr sz="15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600" y="1297713"/>
            <a:ext cx="1911900" cy="34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1528600" y="4217225"/>
            <a:ext cx="2705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Figura 1: Contagem de homens e mulheres por cada idade.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881950" y="4738450"/>
            <a:ext cx="1747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Figura 2: Dados iniciais.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1" name="Google Shape;151;p15"/>
          <p:cNvGraphicFramePr/>
          <p:nvPr/>
        </p:nvGraphicFramePr>
        <p:xfrm>
          <a:off x="1452400" y="208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{0EDFF679-691A-43B7-B132-CE152727229D}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Idade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Homens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Mulheres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Soma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das idades dos alunos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221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Começamos elaborando uma tabela de frequência para a variável idade. Para isso, uma série de cálculos foram feitas.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512" y="1842084"/>
            <a:ext cx="2425525" cy="14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83" y="3466600"/>
            <a:ext cx="7500142" cy="10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5185125" y="2666925"/>
            <a:ext cx="95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Figura 3: cálculos iniciais.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2650825" y="4541050"/>
            <a:ext cx="40365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Figura 4: Tabela de frequência.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873" y="318850"/>
            <a:ext cx="6748251" cy="41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198000" y="4510925"/>
            <a:ext cx="67482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Figura 5: Gráfico de barras mostrando a quantidade de alunos em relação às idades. Nota-se uma maior concentração de estudantes com idades entre 19 e 22 anos.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do gênero dos alunos</a:t>
            </a:r>
            <a:endParaRPr/>
          </a:p>
        </p:txBody>
      </p:sp>
      <p:pic>
        <p:nvPicPr>
          <p:cNvPr id="173" name="Google Shape;173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013" y="1405200"/>
            <a:ext cx="4173976" cy="303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2485025" y="4435625"/>
            <a:ext cx="41739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Figura 6: Quantidade de alunos do sexo masculino em comparação com o sexo feminino. Nota-se uma grande diferença entre os gêneros.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2018600" y="4302050"/>
            <a:ext cx="55968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Figura 7: Quantidade de alunos do sexo masculino em comparação com o sexo feminino baseado nas idades. Nota-se uma maior concentração de estudantes com 20 anos de idade.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03" y="841437"/>
            <a:ext cx="5596701" cy="34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0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ECECEC"/>
                </a:solidFill>
                <a:highlight>
                  <a:srgbClr val="212121"/>
                </a:highlight>
                <a:latin typeface="Montserrat"/>
                <a:ea typeface="Montserrat"/>
                <a:cs typeface="Montserrat"/>
                <a:sym typeface="Montserrat"/>
              </a:rPr>
              <a:t>Com base nos dados apresentados, é evidente que há uma predominância de alunos com idades entre 19 e 22 anos. Além disso, observa-se uma disparidade significativa entre o número de alunos do sexo masculino em relação ao sexo feminino. Especificamente, chama atenção o fato de que a quantidade de homens com 20 anos de idade é consideravelmente maior em comparação com outras faixas etárias no gráfico.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