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9" autoAdjust="0"/>
    <p:restoredTop sz="94660"/>
  </p:normalViewPr>
  <p:slideViewPr>
    <p:cSldViewPr snapToGrid="0">
      <p:cViewPr varScale="1">
        <p:scale>
          <a:sx n="80" d="100"/>
          <a:sy n="80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E75A932-0AB6-4839-9F74-B0D6D681D6B6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0F0F587-3E4F-42C0-8B87-7DBD6A2257AF}" type="slidenum">
              <a:rPr lang="pt-BR" smtClean="0"/>
              <a:t>‹nº›</a:t>
            </a:fld>
            <a:endParaRPr lang="pt-BR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7826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5A932-0AB6-4839-9F74-B0D6D681D6B6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0F587-3E4F-42C0-8B87-7DBD6A225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32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5A932-0AB6-4839-9F74-B0D6D681D6B6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0F587-3E4F-42C0-8B87-7DBD6A225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3076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5A932-0AB6-4839-9F74-B0D6D681D6B6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0F587-3E4F-42C0-8B87-7DBD6A2257AF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5792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5A932-0AB6-4839-9F74-B0D6D681D6B6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0F587-3E4F-42C0-8B87-7DBD6A225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2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5A932-0AB6-4839-9F74-B0D6D681D6B6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0F587-3E4F-42C0-8B87-7DBD6A225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9753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5A932-0AB6-4839-9F74-B0D6D681D6B6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0F587-3E4F-42C0-8B87-7DBD6A225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8940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5A932-0AB6-4839-9F74-B0D6D681D6B6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0F587-3E4F-42C0-8B87-7DBD6A225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1984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5A932-0AB6-4839-9F74-B0D6D681D6B6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0F587-3E4F-42C0-8B87-7DBD6A225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064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5A932-0AB6-4839-9F74-B0D6D681D6B6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0F587-3E4F-42C0-8B87-7DBD6A225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449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5A932-0AB6-4839-9F74-B0D6D681D6B6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0F587-3E4F-42C0-8B87-7DBD6A225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8195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5A932-0AB6-4839-9F74-B0D6D681D6B6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0F587-3E4F-42C0-8B87-7DBD6A225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255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5A932-0AB6-4839-9F74-B0D6D681D6B6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0F587-3E4F-42C0-8B87-7DBD6A225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7076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5A932-0AB6-4839-9F74-B0D6D681D6B6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0F587-3E4F-42C0-8B87-7DBD6A225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367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5A932-0AB6-4839-9F74-B0D6D681D6B6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0F587-3E4F-42C0-8B87-7DBD6A225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830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5A932-0AB6-4839-9F74-B0D6D681D6B6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0F587-3E4F-42C0-8B87-7DBD6A225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311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5A932-0AB6-4839-9F74-B0D6D681D6B6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0F587-3E4F-42C0-8B87-7DBD6A225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2577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E75A932-0AB6-4839-9F74-B0D6D681D6B6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0F0F587-3E4F-42C0-8B87-7DBD6A225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4042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 rot="21433178">
            <a:off x="-1361296" y="625642"/>
            <a:ext cx="9144000" cy="975107"/>
          </a:xfrm>
        </p:spPr>
        <p:txBody>
          <a:bodyPr>
            <a:normAutofit fontScale="90000"/>
          </a:bodyPr>
          <a:lstStyle/>
          <a:p>
            <a:r>
              <a:rPr lang="pt-BR" b="1" dirty="0" smtClean="0">
                <a:latin typeface="Arial Black" panose="020B0A04020102020204" pitchFamily="34" charset="0"/>
              </a:rPr>
              <a:t>INTRODUÇÃO</a:t>
            </a:r>
            <a:endParaRPr lang="pt-BR" b="1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 rot="21400989">
            <a:off x="1812759" y="2598820"/>
            <a:ext cx="9144000" cy="1918199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pt-BR" dirty="0" smtClean="0">
                <a:latin typeface="Arial Black" panose="020B0A04020102020204" pitchFamily="34" charset="0"/>
              </a:rPr>
              <a:t>Escolha do tema</a:t>
            </a:r>
          </a:p>
          <a:p>
            <a:pPr marL="342900" indent="-342900">
              <a:buFontTx/>
              <a:buChar char="-"/>
            </a:pPr>
            <a:r>
              <a:rPr lang="pt-BR" dirty="0" smtClean="0">
                <a:latin typeface="Arial Black" panose="020B0A04020102020204" pitchFamily="34" charset="0"/>
              </a:rPr>
              <a:t>Desde a minha infância</a:t>
            </a:r>
          </a:p>
          <a:p>
            <a:pPr marL="342900" indent="-342900">
              <a:buFontTx/>
              <a:buChar char="-"/>
            </a:pPr>
            <a:r>
              <a:rPr lang="pt-BR" dirty="0" smtClean="0">
                <a:latin typeface="Arial Black" panose="020B0A04020102020204" pitchFamily="34" charset="0"/>
              </a:rPr>
              <a:t>coletivo</a:t>
            </a:r>
          </a:p>
        </p:txBody>
      </p:sp>
    </p:spTree>
    <p:extLst>
      <p:ext uri="{BB962C8B-B14F-4D97-AF65-F5344CB8AC3E}">
        <p14:creationId xmlns:p14="http://schemas.microsoft.com/office/powerpoint/2010/main" val="16171466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Meus pais jogavam</a:t>
            </a:r>
          </a:p>
          <a:p>
            <a:r>
              <a:rPr lang="pt-BR" dirty="0" smtClean="0"/>
              <a:t>Desde pequeno ouvia sobre o </a:t>
            </a:r>
            <a:r>
              <a:rPr lang="pt-BR" dirty="0" err="1" smtClean="0"/>
              <a:t>jordan</a:t>
            </a:r>
            <a:endParaRPr lang="pt-BR" dirty="0" smtClean="0"/>
          </a:p>
          <a:p>
            <a:r>
              <a:rPr lang="pt-BR" dirty="0" smtClean="0"/>
              <a:t>Aos 11 anos passei no teste pra jogar na escola</a:t>
            </a:r>
          </a:p>
          <a:p>
            <a:r>
              <a:rPr lang="pt-BR" dirty="0" smtClean="0"/>
              <a:t>Meu primo me falava sobre o time</a:t>
            </a:r>
          </a:p>
          <a:p>
            <a:r>
              <a:rPr lang="pt-BR" dirty="0" smtClean="0"/>
              <a:t>Aos 15 anos fui jogar no time da cidade </a:t>
            </a:r>
          </a:p>
          <a:p>
            <a:r>
              <a:rPr lang="pt-BR" dirty="0"/>
              <a:t>Meu pai já jogou no mesmo time </a:t>
            </a:r>
            <a:r>
              <a:rPr lang="pt-BR" dirty="0" smtClean="0"/>
              <a:t>que eu</a:t>
            </a:r>
          </a:p>
          <a:p>
            <a:r>
              <a:rPr lang="pt-BR" dirty="0" smtClean="0"/>
              <a:t>Aos 17 tive que me afastar</a:t>
            </a:r>
          </a:p>
          <a:p>
            <a:r>
              <a:rPr lang="pt-BR" dirty="0" smtClean="0"/>
              <a:t>Infelizmente estou até hoje sem jogar </a:t>
            </a:r>
          </a:p>
          <a:p>
            <a:r>
              <a:rPr lang="pt-BR" dirty="0" smtClean="0"/>
              <a:t>E sem nenhuma chance de ser profissional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88413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tecnicamente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Mostrar a modelagem</a:t>
            </a:r>
          </a:p>
          <a:p>
            <a:r>
              <a:rPr lang="pt-BR" dirty="0" smtClean="0"/>
              <a:t>Mostrar o site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90046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Manipular a </a:t>
            </a:r>
            <a:r>
              <a:rPr lang="pt-BR" dirty="0" err="1" smtClean="0"/>
              <a:t>api</a:t>
            </a:r>
            <a:endParaRPr lang="pt-BR" dirty="0" smtClean="0"/>
          </a:p>
          <a:p>
            <a:r>
              <a:rPr lang="pt-BR" dirty="0" smtClean="0"/>
              <a:t>Entregar um bom resultado </a:t>
            </a:r>
          </a:p>
          <a:p>
            <a:r>
              <a:rPr lang="pt-BR" dirty="0" smtClean="0"/>
              <a:t>Corrida contra o tempo</a:t>
            </a:r>
          </a:p>
          <a:p>
            <a:r>
              <a:rPr lang="pt-BR" dirty="0" smtClean="0"/>
              <a:t>foco</a:t>
            </a:r>
          </a:p>
        </p:txBody>
      </p:sp>
    </p:spTree>
    <p:extLst>
      <p:ext uri="{BB962C8B-B14F-4D97-AF65-F5344CB8AC3E}">
        <p14:creationId xmlns:p14="http://schemas.microsoft.com/office/powerpoint/2010/main" val="5056387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superações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Conseguir entender a </a:t>
            </a:r>
            <a:r>
              <a:rPr lang="pt-BR" dirty="0" err="1" smtClean="0"/>
              <a:t>api</a:t>
            </a:r>
            <a:r>
              <a:rPr lang="pt-BR" dirty="0" smtClean="0"/>
              <a:t> </a:t>
            </a:r>
          </a:p>
          <a:p>
            <a:r>
              <a:rPr lang="pt-BR" dirty="0" smtClean="0"/>
              <a:t>Resultado final</a:t>
            </a:r>
          </a:p>
          <a:p>
            <a:r>
              <a:rPr lang="pt-BR" dirty="0" smtClean="0"/>
              <a:t>Auto confiança</a:t>
            </a:r>
          </a:p>
          <a:p>
            <a:r>
              <a:rPr lang="pt-BR" dirty="0" smtClean="0"/>
              <a:t>Nível técnico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1411564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agradecimentos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Luiz </a:t>
            </a:r>
            <a:r>
              <a:rPr lang="pt-BR" dirty="0" err="1" smtClean="0"/>
              <a:t>felipe</a:t>
            </a:r>
            <a:endParaRPr lang="pt-BR" dirty="0" smtClean="0"/>
          </a:p>
          <a:p>
            <a:r>
              <a:rPr lang="pt-BR" dirty="0" err="1" smtClean="0"/>
              <a:t>Frizza</a:t>
            </a:r>
            <a:endParaRPr lang="pt-BR" dirty="0" smtClean="0"/>
          </a:p>
          <a:p>
            <a:r>
              <a:rPr lang="pt-BR" dirty="0" err="1" smtClean="0"/>
              <a:t>Jp</a:t>
            </a:r>
            <a:endParaRPr lang="pt-BR" dirty="0" smtClean="0"/>
          </a:p>
          <a:p>
            <a:r>
              <a:rPr lang="pt-BR" dirty="0" smtClean="0"/>
              <a:t>Rafael reis</a:t>
            </a:r>
          </a:p>
          <a:p>
            <a:r>
              <a:rPr lang="pt-BR" dirty="0" smtClean="0"/>
              <a:t>Vivian</a:t>
            </a:r>
          </a:p>
          <a:p>
            <a:r>
              <a:rPr lang="pt-BR" dirty="0" smtClean="0"/>
              <a:t>E a todos os outros professores que ajudaram no meu desenvolvimento durante o semestre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00958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encerramento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Obrigado por disponibilizarem o tempo de vocês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11987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156</TotalTime>
  <Words>134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Arial Black</vt:lpstr>
      <vt:lpstr>Impact</vt:lpstr>
      <vt:lpstr>Evento Principal</vt:lpstr>
      <vt:lpstr>INTRODUÇÃO</vt:lpstr>
      <vt:lpstr>CONTEXTO</vt:lpstr>
      <vt:lpstr>tecnicamente</vt:lpstr>
      <vt:lpstr>desafios</vt:lpstr>
      <vt:lpstr>superações</vt:lpstr>
      <vt:lpstr>agradecimentos</vt:lpstr>
      <vt:lpstr>encerramento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</dc:title>
  <dc:creator>Vanessa Gabriel</dc:creator>
  <cp:lastModifiedBy>Vanessa Gabriel</cp:lastModifiedBy>
  <cp:revision>5</cp:revision>
  <dcterms:created xsi:type="dcterms:W3CDTF">2021-11-28T20:41:34Z</dcterms:created>
  <dcterms:modified xsi:type="dcterms:W3CDTF">2021-11-28T23:17:46Z</dcterms:modified>
</cp:coreProperties>
</file>