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498C0-A7B7-4B02-ABB2-62641D9E1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53FD3B-F9DB-4739-8F33-DF86C586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9792A-18CC-496C-BC1B-941BFF8E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FD1AF-C677-46CD-B48C-A3E5F44F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0F01D-F435-4A08-958C-48AEDE83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72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4C134-4E86-4D53-9660-09196693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D8B529-E889-4891-B665-A9A428054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724AF1-A818-4AAB-BBD9-DA0E3CA4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15F269-09E1-4EC5-93FA-90DF3185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E0E05-8E78-4033-A5D9-17E94AA1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50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DB9BE7-0060-4979-B311-AD2691898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56231-F6D2-4455-87B1-89EFB95BC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5A43-A3B1-4B0E-B60B-73D4821D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F8790-EFA4-4E40-8F50-2B3106F9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608D8-C41E-42D4-A442-38203662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16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33A45-471A-4D98-AF03-E8C160CD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720FE-9D0C-4F81-ADBF-BA8E99B6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558E3-9147-41D1-8A2B-595337F6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76597-5FAD-4854-A341-0A257B34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23C2B-573B-43A0-B8B5-DFF0B678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388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74E4-3D1E-41BE-A36F-7148F397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CA3D3-5CD0-428C-A398-10D3A02C4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36CB8B-F98A-49E1-A7A7-887F4463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B0FC1-58BB-400B-9141-C21CC417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04C8B-B74C-453F-8372-178BFE8D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31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645A5-7287-4658-8B82-19531C32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827CB6-3BFC-4235-8D50-40E62DC4A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546B91-571D-4D3F-8C39-938C9518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7649D8-87AA-4301-B3E7-632C01AB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E9E375-8DEB-499E-BD89-9753CCE3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C6776-DED3-4BCB-B4FC-B4857BE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85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274BE-D9F8-4A08-B193-4AA805E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94C80-1400-43A8-9743-316C1C10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AD1A03-A9E6-42A2-9B26-6AED5C027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CDFFA8-B018-4099-817F-089E82758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258C09-BA81-433F-9B42-39055B341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18045B-9393-4106-AB7F-73DA00E2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02FE61-8CE1-4DBA-9DF0-1D42C2C7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BD0E2B-9CDD-4DF9-8AAD-83EDAC33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33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38EB6-9070-4CA0-9110-F4B2500E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4C6550-6830-452D-B589-31E02BFA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FA2716-9315-4311-B236-55F44FA3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86478-BE1A-4F52-A8A3-9C2C8A7D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679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4F3124-306D-47DD-96E2-2F1DDD08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530325-9C9D-4AEC-9DB4-FCE5CE03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B74494-DC6F-46D9-AE11-B3A1DAFC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7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C34B4-B781-4C83-B213-8FF3BEA3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2E1D2-00AF-4D80-A08D-41A3B2E4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C8C21D-FB08-4AF2-8FD9-80AF4E4F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85701-5190-4E89-AD32-C2D0706D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FB3CA6-08B9-4BC4-ABEA-5361558D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99016-B6F1-4FE1-A02C-D77B8F9F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991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A829D-B0FC-4162-BAFA-F765ABA0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783DF6-144A-4293-8D88-DD6CF3599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5747E7-8FC8-412E-B760-F2BE7A2B6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57920C-FEC4-4F47-9E1B-2AFCA1D5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90B8F-0506-47E6-B9BA-68E1E944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873C20-C1D8-4315-A120-6ED8436A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09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2BB0A5-DBB5-4E1C-AC36-932CCEF6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C5827-4F92-488A-922E-25E121B5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DC352-498E-4020-A0E6-1D8D0E59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3C40-335F-46F2-861D-60D8EE596EA7}" type="datetimeFigureOut">
              <a:rPr lang="de-AT" smtClean="0"/>
              <a:t>07.06.2020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5B242-E0E9-4552-88EE-E73C073AE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28444-2232-48A4-8BC1-130AB4B10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3FD6F0-DA5A-4836-9ED4-2C1C77F4F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3" y="384075"/>
            <a:ext cx="6125287" cy="41003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B43341E-E192-4E80-8E43-6F56ED515378}"/>
              </a:ext>
            </a:extLst>
          </p:cNvPr>
          <p:cNvSpPr txBox="1"/>
          <p:nvPr/>
        </p:nvSpPr>
        <p:spPr>
          <a:xfrm>
            <a:off x="2146376" y="5327628"/>
            <a:ext cx="350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We traverse all lock implementations up to the 9. lock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BF8581-2873-4293-B495-C8751CC366B9}"/>
              </a:ext>
            </a:extLst>
          </p:cNvPr>
          <p:cNvSpPr txBox="1"/>
          <p:nvPr/>
        </p:nvSpPr>
        <p:spPr>
          <a:xfrm>
            <a:off x="6431841" y="5650794"/>
            <a:ext cx="27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We let the CS run 1e5 times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A59F19-34BF-4E46-A4BB-975774371E79}"/>
              </a:ext>
            </a:extLst>
          </p:cNvPr>
          <p:cNvSpPr txBox="1"/>
          <p:nvPr/>
        </p:nvSpPr>
        <p:spPr>
          <a:xfrm>
            <a:off x="3476356" y="4753977"/>
            <a:ext cx="237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We go up to 60 threads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C439869-B022-4E1D-AFDA-47423B07AF81}"/>
              </a:ext>
            </a:extLst>
          </p:cNvPr>
          <p:cNvSpPr txBox="1"/>
          <p:nvPr/>
        </p:nvSpPr>
        <p:spPr>
          <a:xfrm>
            <a:off x="6492058" y="4753977"/>
            <a:ext cx="273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We let every thread configuration run 50 times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99728D-AD99-4124-A49A-39558D19D935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593902" y="4139440"/>
            <a:ext cx="71594" cy="614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6CEB3B-5398-4978-9E31-CAD94CBBDD28}"/>
              </a:ext>
            </a:extLst>
          </p:cNvPr>
          <p:cNvCxnSpPr>
            <a:cxnSpLocks/>
          </p:cNvCxnSpPr>
          <p:nvPr/>
        </p:nvCxnSpPr>
        <p:spPr>
          <a:xfrm flipH="1" flipV="1">
            <a:off x="5376891" y="4139440"/>
            <a:ext cx="1199242" cy="15113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FAD25FF-A9B1-4A73-9709-8D8695E26D2F}"/>
              </a:ext>
            </a:extLst>
          </p:cNvPr>
          <p:cNvCxnSpPr>
            <a:cxnSpLocks/>
          </p:cNvCxnSpPr>
          <p:nvPr/>
        </p:nvCxnSpPr>
        <p:spPr>
          <a:xfrm flipH="1" flipV="1">
            <a:off x="6238101" y="4139441"/>
            <a:ext cx="676065" cy="594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DBA2DB1-D971-42B3-9300-EB0348E55688}"/>
              </a:ext>
            </a:extLst>
          </p:cNvPr>
          <p:cNvCxnSpPr>
            <a:cxnSpLocks/>
          </p:cNvCxnSpPr>
          <p:nvPr/>
        </p:nvCxnSpPr>
        <p:spPr>
          <a:xfrm flipH="1">
            <a:off x="2592016" y="4139440"/>
            <a:ext cx="1492669" cy="1188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Gollmann</dc:creator>
  <cp:lastModifiedBy>Christian Gollmann</cp:lastModifiedBy>
  <cp:revision>2</cp:revision>
  <dcterms:created xsi:type="dcterms:W3CDTF">2020-06-07T02:16:00Z</dcterms:created>
  <dcterms:modified xsi:type="dcterms:W3CDTF">2020-06-07T02:23:44Z</dcterms:modified>
</cp:coreProperties>
</file>