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59" autoAdjust="0"/>
    <p:restoredTop sz="94660"/>
  </p:normalViewPr>
  <p:slideViewPr>
    <p:cSldViewPr snapToGrid="0">
      <p:cViewPr>
        <p:scale>
          <a:sx n="100" d="100"/>
          <a:sy n="100" d="100"/>
        </p:scale>
        <p:origin x="-1380" y="4038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6F6131-082D-4391-839A-C05C3CEB923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1F3D6A5C-D3A5-4B07-B1A0-6ADC4BAFE7BA}">
      <dgm:prSet phldrT="[Texto]"/>
      <dgm:spPr/>
      <dgm:t>
        <a:bodyPr/>
        <a:lstStyle/>
        <a:p>
          <a:r>
            <a:rPr lang="es-ES" dirty="0" err="1" smtClean="0"/>
            <a:t>Strengths</a:t>
          </a:r>
          <a:endParaRPr lang="es-ES" dirty="0" smtClean="0"/>
        </a:p>
      </dgm:t>
    </dgm:pt>
    <dgm:pt modelId="{4736620C-E174-4D53-B39B-E26DC799021C}" type="parTrans" cxnId="{550A3576-D49F-4C21-8E7A-6417494FC2CE}">
      <dgm:prSet/>
      <dgm:spPr/>
      <dgm:t>
        <a:bodyPr/>
        <a:lstStyle/>
        <a:p>
          <a:endParaRPr lang="es-ES"/>
        </a:p>
      </dgm:t>
    </dgm:pt>
    <dgm:pt modelId="{CD43A6D0-4382-4295-BBF5-6CF315F84B27}" type="sibTrans" cxnId="{550A3576-D49F-4C21-8E7A-6417494FC2CE}">
      <dgm:prSet/>
      <dgm:spPr/>
      <dgm:t>
        <a:bodyPr/>
        <a:lstStyle/>
        <a:p>
          <a:endParaRPr lang="es-ES"/>
        </a:p>
      </dgm:t>
    </dgm:pt>
    <dgm:pt modelId="{EE0CCE6C-3D5D-449E-B730-9FD2D9A91409}">
      <dgm:prSet phldrT="[Texto]"/>
      <dgm:spPr/>
      <dgm:t>
        <a:bodyPr/>
        <a:lstStyle/>
        <a:p>
          <a:r>
            <a:rPr lang="es-ES" dirty="0" err="1" smtClean="0"/>
            <a:t>Weakenesses</a:t>
          </a:r>
          <a:endParaRPr lang="es-ES" dirty="0" smtClean="0"/>
        </a:p>
      </dgm:t>
    </dgm:pt>
    <dgm:pt modelId="{2786AA28-6B23-477D-BC5F-F2241994B049}" type="parTrans" cxnId="{77E41179-9537-497D-A67E-A059F9082DC1}">
      <dgm:prSet/>
      <dgm:spPr/>
      <dgm:t>
        <a:bodyPr/>
        <a:lstStyle/>
        <a:p>
          <a:endParaRPr lang="es-ES"/>
        </a:p>
      </dgm:t>
    </dgm:pt>
    <dgm:pt modelId="{2B6D22E3-4982-4DAF-95AB-C98F77682D6F}" type="sibTrans" cxnId="{77E41179-9537-497D-A67E-A059F9082DC1}">
      <dgm:prSet/>
      <dgm:spPr/>
      <dgm:t>
        <a:bodyPr/>
        <a:lstStyle/>
        <a:p>
          <a:endParaRPr lang="es-ES"/>
        </a:p>
      </dgm:t>
    </dgm:pt>
    <dgm:pt modelId="{2F11B111-C6E0-4D3D-A8D0-7082ED4BA701}">
      <dgm:prSet phldrT="[Texto]"/>
      <dgm:spPr/>
      <dgm:t>
        <a:bodyPr/>
        <a:lstStyle/>
        <a:p>
          <a:r>
            <a:rPr lang="es-ES" dirty="0" err="1" smtClean="0"/>
            <a:t>Opportunities</a:t>
          </a:r>
          <a:endParaRPr lang="es-ES" dirty="0"/>
        </a:p>
      </dgm:t>
    </dgm:pt>
    <dgm:pt modelId="{6ACB7A7B-F834-4DFC-AF56-481D39F4D484}" type="parTrans" cxnId="{77E25189-AA92-43B0-8DDC-E4D0AAF727C2}">
      <dgm:prSet/>
      <dgm:spPr/>
      <dgm:t>
        <a:bodyPr/>
        <a:lstStyle/>
        <a:p>
          <a:endParaRPr lang="es-ES"/>
        </a:p>
      </dgm:t>
    </dgm:pt>
    <dgm:pt modelId="{A8E8A7B3-4163-46C3-9434-CCA376166960}" type="sibTrans" cxnId="{77E25189-AA92-43B0-8DDC-E4D0AAF727C2}">
      <dgm:prSet/>
      <dgm:spPr/>
      <dgm:t>
        <a:bodyPr/>
        <a:lstStyle/>
        <a:p>
          <a:endParaRPr lang="es-ES"/>
        </a:p>
      </dgm:t>
    </dgm:pt>
    <dgm:pt modelId="{AD6B6BFC-61A3-4415-ABA9-7D3D0DB6F986}">
      <dgm:prSet phldrT="[Texto]"/>
      <dgm:spPr/>
      <dgm:t>
        <a:bodyPr/>
        <a:lstStyle/>
        <a:p>
          <a:r>
            <a:rPr lang="es-ES" dirty="0" err="1" smtClean="0"/>
            <a:t>Threats</a:t>
          </a:r>
          <a:endParaRPr lang="es-ES" dirty="0"/>
        </a:p>
      </dgm:t>
    </dgm:pt>
    <dgm:pt modelId="{96381681-DF96-4708-93C7-7E765604481A}" type="parTrans" cxnId="{4DDB169F-6CE3-4652-85ED-6AA3CB83CB97}">
      <dgm:prSet/>
      <dgm:spPr/>
      <dgm:t>
        <a:bodyPr/>
        <a:lstStyle/>
        <a:p>
          <a:endParaRPr lang="es-ES"/>
        </a:p>
      </dgm:t>
    </dgm:pt>
    <dgm:pt modelId="{A3243F18-62D5-46F1-A09A-037D47831EBC}" type="sibTrans" cxnId="{4DDB169F-6CE3-4652-85ED-6AA3CB83CB97}">
      <dgm:prSet/>
      <dgm:spPr/>
      <dgm:t>
        <a:bodyPr/>
        <a:lstStyle/>
        <a:p>
          <a:endParaRPr lang="es-ES"/>
        </a:p>
      </dgm:t>
    </dgm:pt>
    <dgm:pt modelId="{60FAC196-5B48-476B-8CA8-2E14865F02EC}">
      <dgm:prSet/>
      <dgm:spPr/>
      <dgm:t>
        <a:bodyPr/>
        <a:lstStyle/>
        <a:p>
          <a:r>
            <a:rPr lang="es-ES" dirty="0" smtClean="0"/>
            <a:t>Bread </a:t>
          </a:r>
          <a:r>
            <a:rPr lang="es-ES" dirty="0" err="1" smtClean="0"/>
            <a:t>making</a:t>
          </a:r>
          <a:r>
            <a:rPr lang="es-ES" dirty="0" smtClean="0"/>
            <a:t> </a:t>
          </a:r>
          <a:r>
            <a:rPr lang="es-ES" dirty="0" err="1" smtClean="0"/>
            <a:t>knowledge</a:t>
          </a:r>
          <a:r>
            <a:rPr lang="es-ES" dirty="0" smtClean="0"/>
            <a:t>.</a:t>
          </a:r>
          <a:endParaRPr lang="es-ES" dirty="0"/>
        </a:p>
      </dgm:t>
    </dgm:pt>
    <dgm:pt modelId="{E3BF86B4-C1CA-4D55-BCB4-11A7D436A9EF}" type="parTrans" cxnId="{B409B417-E13C-4D9D-BF37-6989661D3A05}">
      <dgm:prSet/>
      <dgm:spPr/>
      <dgm:t>
        <a:bodyPr/>
        <a:lstStyle/>
        <a:p>
          <a:endParaRPr lang="es-ES"/>
        </a:p>
      </dgm:t>
    </dgm:pt>
    <dgm:pt modelId="{FD5CEAFB-7624-495C-93E5-1B626ABC7042}" type="sibTrans" cxnId="{B409B417-E13C-4D9D-BF37-6989661D3A05}">
      <dgm:prSet/>
      <dgm:spPr/>
      <dgm:t>
        <a:bodyPr/>
        <a:lstStyle/>
        <a:p>
          <a:endParaRPr lang="es-ES"/>
        </a:p>
      </dgm:t>
    </dgm:pt>
    <dgm:pt modelId="{A179DDF3-4177-4F64-88D4-278F2B1083B3}">
      <dgm:prSet/>
      <dgm:spPr/>
      <dgm:t>
        <a:bodyPr/>
        <a:lstStyle/>
        <a:p>
          <a:r>
            <a:rPr lang="en-US" dirty="0" smtClean="0"/>
            <a:t>Favorable location of the facilities.</a:t>
          </a:r>
          <a:endParaRPr lang="es-ES" dirty="0"/>
        </a:p>
      </dgm:t>
    </dgm:pt>
    <dgm:pt modelId="{71A207E5-96F4-4563-9AC8-D2D1F551896B}" type="parTrans" cxnId="{DBB6580A-C8DC-4D74-BC27-D99C6FBD6672}">
      <dgm:prSet/>
      <dgm:spPr/>
      <dgm:t>
        <a:bodyPr/>
        <a:lstStyle/>
        <a:p>
          <a:endParaRPr lang="es-ES"/>
        </a:p>
      </dgm:t>
    </dgm:pt>
    <dgm:pt modelId="{B8EE73F3-83F5-4B9C-A82B-4197B6334F0F}" type="sibTrans" cxnId="{DBB6580A-C8DC-4D74-BC27-D99C6FBD6672}">
      <dgm:prSet/>
      <dgm:spPr/>
      <dgm:t>
        <a:bodyPr/>
        <a:lstStyle/>
        <a:p>
          <a:endParaRPr lang="es-ES"/>
        </a:p>
      </dgm:t>
    </dgm:pt>
    <dgm:pt modelId="{E7EE6CC4-24B5-40BC-84E3-B0B77D159CB7}">
      <dgm:prSet/>
      <dgm:spPr/>
      <dgm:t>
        <a:bodyPr/>
        <a:lstStyle/>
        <a:p>
          <a:endParaRPr lang="es-ES" dirty="0"/>
        </a:p>
      </dgm:t>
    </dgm:pt>
    <dgm:pt modelId="{385900D5-F2C3-4BDC-8E32-51DAAA6489B8}" type="parTrans" cxnId="{D64F0ACC-8CAC-4BD3-BD65-E0CBA04296B2}">
      <dgm:prSet/>
      <dgm:spPr/>
      <dgm:t>
        <a:bodyPr/>
        <a:lstStyle/>
        <a:p>
          <a:endParaRPr lang="es-ES"/>
        </a:p>
      </dgm:t>
    </dgm:pt>
    <dgm:pt modelId="{1519017F-EE11-46C4-8E61-FAE7E33B6F19}" type="sibTrans" cxnId="{D64F0ACC-8CAC-4BD3-BD65-E0CBA04296B2}">
      <dgm:prSet/>
      <dgm:spPr/>
      <dgm:t>
        <a:bodyPr/>
        <a:lstStyle/>
        <a:p>
          <a:endParaRPr lang="es-ES"/>
        </a:p>
      </dgm:t>
    </dgm:pt>
    <dgm:pt modelId="{FF515DC4-2337-4C7D-A44B-07498F62E23C}">
      <dgm:prSet/>
      <dgm:spPr/>
      <dgm:t>
        <a:bodyPr/>
        <a:lstStyle/>
        <a:p>
          <a:endParaRPr lang="es-ES" dirty="0"/>
        </a:p>
      </dgm:t>
    </dgm:pt>
    <dgm:pt modelId="{84B7BD3D-1706-4043-A746-44A1D6346DDC}" type="parTrans" cxnId="{83FA2D3F-2B26-4907-82EC-36E8B56D1AD2}">
      <dgm:prSet/>
      <dgm:spPr/>
      <dgm:t>
        <a:bodyPr/>
        <a:lstStyle/>
        <a:p>
          <a:endParaRPr lang="es-ES"/>
        </a:p>
      </dgm:t>
    </dgm:pt>
    <dgm:pt modelId="{29BE9714-48B3-4A19-AEED-6A837953BD6D}" type="sibTrans" cxnId="{83FA2D3F-2B26-4907-82EC-36E8B56D1AD2}">
      <dgm:prSet/>
      <dgm:spPr/>
      <dgm:t>
        <a:bodyPr/>
        <a:lstStyle/>
        <a:p>
          <a:endParaRPr lang="es-ES"/>
        </a:p>
      </dgm:t>
    </dgm:pt>
    <dgm:pt modelId="{29CE855B-41A5-46F6-9363-B7F220A0D066}">
      <dgm:prSet/>
      <dgm:spPr/>
      <dgm:t>
        <a:bodyPr/>
        <a:lstStyle/>
        <a:p>
          <a:endParaRPr lang="es-ES" dirty="0"/>
        </a:p>
      </dgm:t>
    </dgm:pt>
    <dgm:pt modelId="{AF4C54B8-35EE-43B4-8547-B1FA8DB30F03}" type="parTrans" cxnId="{5F86B7D3-CCB2-43CB-9D32-55D56605040D}">
      <dgm:prSet/>
      <dgm:spPr/>
      <dgm:t>
        <a:bodyPr/>
        <a:lstStyle/>
        <a:p>
          <a:endParaRPr lang="es-ES"/>
        </a:p>
      </dgm:t>
    </dgm:pt>
    <dgm:pt modelId="{5E07DE2F-E81E-4B4E-BE3C-2D8ED1FFED3F}" type="sibTrans" cxnId="{5F86B7D3-CCB2-43CB-9D32-55D56605040D}">
      <dgm:prSet/>
      <dgm:spPr/>
      <dgm:t>
        <a:bodyPr/>
        <a:lstStyle/>
        <a:p>
          <a:endParaRPr lang="es-ES"/>
        </a:p>
      </dgm:t>
    </dgm:pt>
    <dgm:pt modelId="{913A282B-7D90-48D7-9BB3-B60B2EA0CB9A}">
      <dgm:prSet/>
      <dgm:spPr/>
      <dgm:t>
        <a:bodyPr/>
        <a:lstStyle/>
        <a:p>
          <a:endParaRPr lang="es-ES" dirty="0"/>
        </a:p>
      </dgm:t>
    </dgm:pt>
    <dgm:pt modelId="{4AF5FC5C-3ABD-41D9-B3B4-EFC5EA4616B7}" type="parTrans" cxnId="{B514B10F-D3D8-4C7D-87AE-7A2427AB4475}">
      <dgm:prSet/>
      <dgm:spPr/>
      <dgm:t>
        <a:bodyPr/>
        <a:lstStyle/>
        <a:p>
          <a:endParaRPr lang="es-ES"/>
        </a:p>
      </dgm:t>
    </dgm:pt>
    <dgm:pt modelId="{3215A3AD-DE2B-4955-B657-77697BFC1AED}" type="sibTrans" cxnId="{B514B10F-D3D8-4C7D-87AE-7A2427AB4475}">
      <dgm:prSet/>
      <dgm:spPr/>
      <dgm:t>
        <a:bodyPr/>
        <a:lstStyle/>
        <a:p>
          <a:endParaRPr lang="es-ES"/>
        </a:p>
      </dgm:t>
    </dgm:pt>
    <dgm:pt modelId="{28CFB395-8AB0-452A-8F7A-C06B3D3B334C}">
      <dgm:prSet/>
      <dgm:spPr/>
      <dgm:t>
        <a:bodyPr/>
        <a:lstStyle/>
        <a:p>
          <a:endParaRPr lang="es-ES" dirty="0"/>
        </a:p>
      </dgm:t>
    </dgm:pt>
    <dgm:pt modelId="{E7E0304E-26E4-434A-86A3-EB24EEC1A7B7}" type="parTrans" cxnId="{F40BC666-BD86-4DA8-ACAF-6E67DC6D53E6}">
      <dgm:prSet/>
      <dgm:spPr/>
      <dgm:t>
        <a:bodyPr/>
        <a:lstStyle/>
        <a:p>
          <a:endParaRPr lang="es-ES"/>
        </a:p>
      </dgm:t>
    </dgm:pt>
    <dgm:pt modelId="{D605A9B3-7E86-4382-A245-569EF595EA8F}" type="sibTrans" cxnId="{F40BC666-BD86-4DA8-ACAF-6E67DC6D53E6}">
      <dgm:prSet/>
      <dgm:spPr/>
      <dgm:t>
        <a:bodyPr/>
        <a:lstStyle/>
        <a:p>
          <a:endParaRPr lang="es-ES"/>
        </a:p>
      </dgm:t>
    </dgm:pt>
    <dgm:pt modelId="{4A824CCF-F8A5-4C4C-9521-E73FB0746F0C}">
      <dgm:prSet/>
      <dgm:spPr/>
      <dgm:t>
        <a:bodyPr/>
        <a:lstStyle/>
        <a:p>
          <a:endParaRPr lang="es-ES" dirty="0"/>
        </a:p>
      </dgm:t>
    </dgm:pt>
    <dgm:pt modelId="{1EBDF0FC-AEF9-4DB1-A38B-9CD239667B69}" type="parTrans" cxnId="{D6DCE5CC-FA75-4DEE-B56E-6418EA3632EF}">
      <dgm:prSet/>
      <dgm:spPr/>
      <dgm:t>
        <a:bodyPr/>
        <a:lstStyle/>
        <a:p>
          <a:endParaRPr lang="es-ES"/>
        </a:p>
      </dgm:t>
    </dgm:pt>
    <dgm:pt modelId="{4AD36BC3-4DA7-4929-887C-5C323B585F7C}" type="sibTrans" cxnId="{D6DCE5CC-FA75-4DEE-B56E-6418EA3632EF}">
      <dgm:prSet/>
      <dgm:spPr/>
      <dgm:t>
        <a:bodyPr/>
        <a:lstStyle/>
        <a:p>
          <a:endParaRPr lang="es-ES"/>
        </a:p>
      </dgm:t>
    </dgm:pt>
    <dgm:pt modelId="{AE29C37D-E370-4D9A-86DF-58BB77482E9D}">
      <dgm:prSet/>
      <dgm:spPr/>
      <dgm:t>
        <a:bodyPr/>
        <a:lstStyle/>
        <a:p>
          <a:endParaRPr lang="es-ES" dirty="0"/>
        </a:p>
      </dgm:t>
    </dgm:pt>
    <dgm:pt modelId="{8F1D586C-CB85-46EC-A802-C896E68857C1}" type="parTrans" cxnId="{0BBA7682-3E1F-4A23-9435-324C0268E4AA}">
      <dgm:prSet/>
      <dgm:spPr/>
      <dgm:t>
        <a:bodyPr/>
        <a:lstStyle/>
        <a:p>
          <a:endParaRPr lang="es-ES"/>
        </a:p>
      </dgm:t>
    </dgm:pt>
    <dgm:pt modelId="{358DA217-8417-4025-B04A-AF839122EDB2}" type="sibTrans" cxnId="{0BBA7682-3E1F-4A23-9435-324C0268E4AA}">
      <dgm:prSet/>
      <dgm:spPr/>
      <dgm:t>
        <a:bodyPr/>
        <a:lstStyle/>
        <a:p>
          <a:endParaRPr lang="es-ES"/>
        </a:p>
      </dgm:t>
    </dgm:pt>
    <dgm:pt modelId="{0E6FD40E-A617-4FB6-AD5B-BE5EE11B667F}">
      <dgm:prSet/>
      <dgm:spPr/>
      <dgm:t>
        <a:bodyPr/>
        <a:lstStyle/>
        <a:p>
          <a:endParaRPr lang="es-ES" dirty="0"/>
        </a:p>
      </dgm:t>
    </dgm:pt>
    <dgm:pt modelId="{877B5DE2-21CC-4833-B62C-5740B95B4EAA}" type="parTrans" cxnId="{FD17DD26-F4E7-4599-AFB0-89DC33599B4B}">
      <dgm:prSet/>
      <dgm:spPr/>
      <dgm:t>
        <a:bodyPr/>
        <a:lstStyle/>
        <a:p>
          <a:endParaRPr lang="es-ES"/>
        </a:p>
      </dgm:t>
    </dgm:pt>
    <dgm:pt modelId="{6F25B157-6E08-4AD2-A4D6-4A6883BDEB39}" type="sibTrans" cxnId="{FD17DD26-F4E7-4599-AFB0-89DC33599B4B}">
      <dgm:prSet/>
      <dgm:spPr/>
      <dgm:t>
        <a:bodyPr/>
        <a:lstStyle/>
        <a:p>
          <a:endParaRPr lang="es-ES"/>
        </a:p>
      </dgm:t>
    </dgm:pt>
    <dgm:pt modelId="{BBA913F8-6B2E-4ADC-8C11-37C561C6B015}">
      <dgm:prSet/>
      <dgm:spPr/>
      <dgm:t>
        <a:bodyPr/>
        <a:lstStyle/>
        <a:p>
          <a:r>
            <a:rPr lang="es-ES" dirty="0" smtClean="0"/>
            <a:t>Sufficient forest resources.</a:t>
          </a:r>
        </a:p>
      </dgm:t>
    </dgm:pt>
    <dgm:pt modelId="{6FAF32B0-F043-4EE2-AD87-3598F65064F4}" type="parTrans" cxnId="{C8105D12-E83E-4F41-B31D-4E9535607472}">
      <dgm:prSet/>
      <dgm:spPr/>
      <dgm:t>
        <a:bodyPr/>
        <a:lstStyle/>
        <a:p>
          <a:endParaRPr lang="es-ES"/>
        </a:p>
      </dgm:t>
    </dgm:pt>
    <dgm:pt modelId="{CA5913ED-1371-44F0-96B4-47D56E686841}" type="sibTrans" cxnId="{C8105D12-E83E-4F41-B31D-4E9535607472}">
      <dgm:prSet/>
      <dgm:spPr/>
      <dgm:t>
        <a:bodyPr/>
        <a:lstStyle/>
        <a:p>
          <a:endParaRPr lang="es-ES"/>
        </a:p>
      </dgm:t>
    </dgm:pt>
    <dgm:pt modelId="{D41E79C3-F243-48CA-AC2A-2E186E485BF4}">
      <dgm:prSet/>
      <dgm:spPr/>
      <dgm:t>
        <a:bodyPr/>
        <a:lstStyle/>
        <a:p>
          <a:r>
            <a:rPr lang="es-ES" dirty="0" smtClean="0"/>
            <a:t>Facilities suitable for production.</a:t>
          </a:r>
        </a:p>
      </dgm:t>
    </dgm:pt>
    <dgm:pt modelId="{473FBA24-D3DD-40EA-A214-F7391E66806F}" type="parTrans" cxnId="{C0AC7315-6269-4E64-A24E-74AEE79FF3CD}">
      <dgm:prSet/>
      <dgm:spPr/>
      <dgm:t>
        <a:bodyPr/>
        <a:lstStyle/>
        <a:p>
          <a:endParaRPr lang="es-ES"/>
        </a:p>
      </dgm:t>
    </dgm:pt>
    <dgm:pt modelId="{D6E79F1B-88BD-42AD-BCE7-B9492D789387}" type="sibTrans" cxnId="{C0AC7315-6269-4E64-A24E-74AEE79FF3CD}">
      <dgm:prSet/>
      <dgm:spPr/>
      <dgm:t>
        <a:bodyPr/>
        <a:lstStyle/>
        <a:p>
          <a:endParaRPr lang="es-ES"/>
        </a:p>
      </dgm:t>
    </dgm:pt>
    <dgm:pt modelId="{E8CED77A-E185-4D5B-9D43-2440632807F8}">
      <dgm:prSet/>
      <dgm:spPr/>
      <dgm:t>
        <a:bodyPr/>
        <a:lstStyle/>
        <a:p>
          <a:r>
            <a:rPr lang="en-US" dirty="0" smtClean="0"/>
            <a:t>Lack of standards in processes.</a:t>
          </a:r>
          <a:endParaRPr lang="es-ES" dirty="0" smtClean="0"/>
        </a:p>
      </dgm:t>
    </dgm:pt>
    <dgm:pt modelId="{49319FD8-08FC-4FF5-82CE-F6493F951DE7}" type="parTrans" cxnId="{4FA64BBF-2A68-4FB3-979C-F9522F434CFE}">
      <dgm:prSet/>
      <dgm:spPr/>
      <dgm:t>
        <a:bodyPr/>
        <a:lstStyle/>
        <a:p>
          <a:endParaRPr lang="es-ES"/>
        </a:p>
      </dgm:t>
    </dgm:pt>
    <dgm:pt modelId="{8FEEBBBD-352A-4D64-BD6F-E2140BA60F2C}" type="sibTrans" cxnId="{4FA64BBF-2A68-4FB3-979C-F9522F434CFE}">
      <dgm:prSet/>
      <dgm:spPr/>
      <dgm:t>
        <a:bodyPr/>
        <a:lstStyle/>
        <a:p>
          <a:endParaRPr lang="es-ES"/>
        </a:p>
      </dgm:t>
    </dgm:pt>
    <dgm:pt modelId="{AB57B53A-EE38-4749-BE6B-A0A2C496F5F8}">
      <dgm:prSet/>
      <dgm:spPr/>
      <dgm:t>
        <a:bodyPr/>
        <a:lstStyle/>
        <a:p>
          <a:r>
            <a:rPr lang="es-ES" dirty="0" smtClean="0"/>
            <a:t>Lack of sales experience</a:t>
          </a:r>
        </a:p>
      </dgm:t>
    </dgm:pt>
    <dgm:pt modelId="{344D3DC3-6C50-4551-9025-3A4DCC850825}" type="parTrans" cxnId="{D582B3F9-C6E3-4827-9D15-E994D1CED46F}">
      <dgm:prSet/>
      <dgm:spPr/>
      <dgm:t>
        <a:bodyPr/>
        <a:lstStyle/>
        <a:p>
          <a:endParaRPr lang="es-ES"/>
        </a:p>
      </dgm:t>
    </dgm:pt>
    <dgm:pt modelId="{966208FC-26C3-4CA4-B710-A22963AEC895}" type="sibTrans" cxnId="{D582B3F9-C6E3-4827-9D15-E994D1CED46F}">
      <dgm:prSet/>
      <dgm:spPr/>
      <dgm:t>
        <a:bodyPr/>
        <a:lstStyle/>
        <a:p>
          <a:endParaRPr lang="es-ES"/>
        </a:p>
      </dgm:t>
    </dgm:pt>
    <dgm:pt modelId="{5C07DC40-FD6E-4B71-B23A-D421631332D8}">
      <dgm:prSet/>
      <dgm:spPr/>
      <dgm:t>
        <a:bodyPr/>
        <a:lstStyle/>
        <a:p>
          <a:endParaRPr lang="es-ES" dirty="0"/>
        </a:p>
      </dgm:t>
    </dgm:pt>
    <dgm:pt modelId="{A8467F1C-3ED5-46CB-ABEE-EDD0A1AEF3E0}" type="parTrans" cxnId="{651E4108-2E06-4485-BEE9-E5BE4DB8BAF3}">
      <dgm:prSet/>
      <dgm:spPr/>
      <dgm:t>
        <a:bodyPr/>
        <a:lstStyle/>
        <a:p>
          <a:endParaRPr lang="es-ES"/>
        </a:p>
      </dgm:t>
    </dgm:pt>
    <dgm:pt modelId="{8AA89C1C-5B97-4E67-8DD4-521C825AC700}" type="sibTrans" cxnId="{651E4108-2E06-4485-BEE9-E5BE4DB8BAF3}">
      <dgm:prSet/>
      <dgm:spPr/>
      <dgm:t>
        <a:bodyPr/>
        <a:lstStyle/>
        <a:p>
          <a:endParaRPr lang="es-ES"/>
        </a:p>
      </dgm:t>
    </dgm:pt>
    <dgm:pt modelId="{1A08B3A4-2DC4-412D-8B71-080E383EADA6}">
      <dgm:prSet/>
      <dgm:spPr/>
      <dgm:t>
        <a:bodyPr/>
        <a:lstStyle/>
        <a:p>
          <a:r>
            <a:rPr lang="en-US" dirty="0" smtClean="0"/>
            <a:t>Adaptation to the regulations of the STPS.</a:t>
          </a:r>
          <a:endParaRPr lang="es-ES" dirty="0" smtClean="0"/>
        </a:p>
      </dgm:t>
    </dgm:pt>
    <dgm:pt modelId="{DFA32B94-6368-4746-AAF8-E98793AFE7B3}" type="parTrans" cxnId="{891812CF-FE5B-4400-B44E-49EE0B378803}">
      <dgm:prSet/>
      <dgm:spPr/>
      <dgm:t>
        <a:bodyPr/>
        <a:lstStyle/>
        <a:p>
          <a:endParaRPr lang="es-ES"/>
        </a:p>
      </dgm:t>
    </dgm:pt>
    <dgm:pt modelId="{CE215100-B384-4289-8B74-CB5CB5009947}" type="sibTrans" cxnId="{891812CF-FE5B-4400-B44E-49EE0B378803}">
      <dgm:prSet/>
      <dgm:spPr/>
      <dgm:t>
        <a:bodyPr/>
        <a:lstStyle/>
        <a:p>
          <a:endParaRPr lang="es-ES"/>
        </a:p>
      </dgm:t>
    </dgm:pt>
    <dgm:pt modelId="{890EF6C7-2628-4BC0-8667-A3E190547DDD}">
      <dgm:prSet/>
      <dgm:spPr/>
      <dgm:t>
        <a:bodyPr/>
        <a:lstStyle/>
        <a:p>
          <a:r>
            <a:rPr lang="en-US" dirty="0" smtClean="0"/>
            <a:t>Our product has a consolidated and potential market.</a:t>
          </a:r>
          <a:endParaRPr lang="es-ES" dirty="0" smtClean="0"/>
        </a:p>
      </dgm:t>
    </dgm:pt>
    <dgm:pt modelId="{3E534740-BEE9-4AAE-997B-CCA3684D05D2}" type="parTrans" cxnId="{FD0E7AC6-A766-4DA9-A6AB-DE353BA7E246}">
      <dgm:prSet/>
      <dgm:spPr/>
      <dgm:t>
        <a:bodyPr/>
        <a:lstStyle/>
        <a:p>
          <a:endParaRPr lang="es-ES"/>
        </a:p>
      </dgm:t>
    </dgm:pt>
    <dgm:pt modelId="{0E34C2E7-9BEC-49A8-89A7-E999D508590A}" type="sibTrans" cxnId="{FD0E7AC6-A766-4DA9-A6AB-DE353BA7E246}">
      <dgm:prSet/>
      <dgm:spPr/>
      <dgm:t>
        <a:bodyPr/>
        <a:lstStyle/>
        <a:p>
          <a:endParaRPr lang="es-ES"/>
        </a:p>
      </dgm:t>
    </dgm:pt>
    <dgm:pt modelId="{F17D3AC2-E975-47DF-AED2-35F28B2D681F}">
      <dgm:prSet/>
      <dgm:spPr/>
      <dgm:t>
        <a:bodyPr/>
        <a:lstStyle/>
        <a:p>
          <a:r>
            <a:rPr lang="en-US" dirty="0" smtClean="0"/>
            <a:t>Bakeries within the same location.</a:t>
          </a:r>
          <a:endParaRPr lang="es-ES" dirty="0" smtClean="0"/>
        </a:p>
      </dgm:t>
    </dgm:pt>
    <dgm:pt modelId="{5A31C5BF-1326-4899-908E-42BD3DD01270}" type="parTrans" cxnId="{797ECEEA-A3C3-4C88-AFE3-4CE3C31E6C40}">
      <dgm:prSet/>
      <dgm:spPr/>
      <dgm:t>
        <a:bodyPr/>
        <a:lstStyle/>
        <a:p>
          <a:endParaRPr lang="es-ES"/>
        </a:p>
      </dgm:t>
    </dgm:pt>
    <dgm:pt modelId="{78798344-4150-4CA9-AE13-4E0588CFF9C4}" type="sibTrans" cxnId="{797ECEEA-A3C3-4C88-AFE3-4CE3C31E6C40}">
      <dgm:prSet/>
      <dgm:spPr/>
      <dgm:t>
        <a:bodyPr/>
        <a:lstStyle/>
        <a:p>
          <a:endParaRPr lang="es-ES"/>
        </a:p>
      </dgm:t>
    </dgm:pt>
    <dgm:pt modelId="{7CC4B9D6-DA68-4638-8028-902B9AB03671}">
      <dgm:prSet/>
      <dgm:spPr/>
      <dgm:t>
        <a:bodyPr/>
        <a:lstStyle/>
        <a:p>
          <a:r>
            <a:rPr lang="es-ES" dirty="0" smtClean="0"/>
            <a:t>Increase in input prices.</a:t>
          </a:r>
        </a:p>
      </dgm:t>
    </dgm:pt>
    <dgm:pt modelId="{28C8AB58-AC62-40C2-AD92-B8827E03AA87}" type="parTrans" cxnId="{4DBC79BF-D7E8-40F6-BAD5-7A1C22F6B5CE}">
      <dgm:prSet/>
      <dgm:spPr/>
      <dgm:t>
        <a:bodyPr/>
        <a:lstStyle/>
        <a:p>
          <a:endParaRPr lang="es-ES"/>
        </a:p>
      </dgm:t>
    </dgm:pt>
    <dgm:pt modelId="{42AB44EB-BD46-46B3-9847-949E58D49327}" type="sibTrans" cxnId="{4DBC79BF-D7E8-40F6-BAD5-7A1C22F6B5CE}">
      <dgm:prSet/>
      <dgm:spPr/>
      <dgm:t>
        <a:bodyPr/>
        <a:lstStyle/>
        <a:p>
          <a:endParaRPr lang="es-ES"/>
        </a:p>
      </dgm:t>
    </dgm:pt>
    <dgm:pt modelId="{B117485C-79E8-4A49-8D15-074A298EB9A3}">
      <dgm:prSet/>
      <dgm:spPr/>
      <dgm:t>
        <a:bodyPr/>
        <a:lstStyle/>
        <a:p>
          <a:endParaRPr lang="es-ES" dirty="0"/>
        </a:p>
      </dgm:t>
    </dgm:pt>
    <dgm:pt modelId="{0A536B63-BE7B-4EE4-BC3C-F6237E6897C6}" type="parTrans" cxnId="{69F54967-DC9B-42AC-B696-E315C5AF66AD}">
      <dgm:prSet/>
      <dgm:spPr/>
      <dgm:t>
        <a:bodyPr/>
        <a:lstStyle/>
        <a:p>
          <a:endParaRPr lang="es-ES"/>
        </a:p>
      </dgm:t>
    </dgm:pt>
    <dgm:pt modelId="{62B3BF43-C92F-4A6B-9854-B9ED21393F00}" type="sibTrans" cxnId="{69F54967-DC9B-42AC-B696-E315C5AF66AD}">
      <dgm:prSet/>
      <dgm:spPr/>
      <dgm:t>
        <a:bodyPr/>
        <a:lstStyle/>
        <a:p>
          <a:endParaRPr lang="es-ES"/>
        </a:p>
      </dgm:t>
    </dgm:pt>
    <dgm:pt modelId="{E33CF485-6049-45A5-8030-F38E76CB8DFE}" type="pres">
      <dgm:prSet presAssocID="{ED6F6131-082D-4391-839A-C05C3CEB923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7DAFF622-E26E-4F49-A4A2-74359C101C9A}" type="pres">
      <dgm:prSet presAssocID="{1F3D6A5C-D3A5-4B07-B1A0-6ADC4BAFE7B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ED4F2F3-E9D9-4EDC-920C-90D9712DA50F}" type="pres">
      <dgm:prSet presAssocID="{CD43A6D0-4382-4295-BBF5-6CF315F84B27}" presName="sibTrans" presStyleCnt="0"/>
      <dgm:spPr/>
    </dgm:pt>
    <dgm:pt modelId="{C4DD4CE7-0A77-47A8-8C0F-082815089BBE}" type="pres">
      <dgm:prSet presAssocID="{EE0CCE6C-3D5D-449E-B730-9FD2D9A9140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F321A31-B0C8-4CBE-963E-A61779F19D65}" type="pres">
      <dgm:prSet presAssocID="{2B6D22E3-4982-4DAF-95AB-C98F77682D6F}" presName="sibTrans" presStyleCnt="0"/>
      <dgm:spPr/>
    </dgm:pt>
    <dgm:pt modelId="{8A4FF685-9462-455E-A795-09AFAD0F21CD}" type="pres">
      <dgm:prSet presAssocID="{2F11B111-C6E0-4D3D-A8D0-7082ED4BA70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F7E7BEF-0889-4971-BC3E-796AE1AA7F9C}" type="pres">
      <dgm:prSet presAssocID="{A8E8A7B3-4163-46C3-9434-CCA376166960}" presName="sibTrans" presStyleCnt="0"/>
      <dgm:spPr/>
    </dgm:pt>
    <dgm:pt modelId="{058A8C79-1F72-451A-840E-B2619880BE41}" type="pres">
      <dgm:prSet presAssocID="{AD6B6BFC-61A3-4415-ABA9-7D3D0DB6F98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BB6580A-C8DC-4D74-BC27-D99C6FBD6672}" srcId="{2F11B111-C6E0-4D3D-A8D0-7082ED4BA701}" destId="{A179DDF3-4177-4F64-88D4-278F2B1083B3}" srcOrd="0" destOrd="0" parTransId="{71A207E5-96F4-4563-9AC8-D2D1F551896B}" sibTransId="{B8EE73F3-83F5-4B9C-A82B-4197B6334F0F}"/>
    <dgm:cxn modelId="{FA1278A8-CAD3-442D-90C2-E33A37A750E0}" type="presOf" srcId="{ED6F6131-082D-4391-839A-C05C3CEB9236}" destId="{E33CF485-6049-45A5-8030-F38E76CB8DFE}" srcOrd="0" destOrd="0" presId="urn:microsoft.com/office/officeart/2005/8/layout/default"/>
    <dgm:cxn modelId="{FD17DD26-F4E7-4599-AFB0-89DC33599B4B}" srcId="{AD6B6BFC-61A3-4415-ABA9-7D3D0DB6F986}" destId="{0E6FD40E-A617-4FB6-AD5B-BE5EE11B667F}" srcOrd="3" destOrd="0" parTransId="{877B5DE2-21CC-4833-B62C-5740B95B4EAA}" sibTransId="{6F25B157-6E08-4AD2-A4D6-4A6883BDEB39}"/>
    <dgm:cxn modelId="{912F0EDE-29E4-4D6D-BCFB-1F4618A5A5CC}" type="presOf" srcId="{FF515DC4-2337-4C7D-A44B-07498F62E23C}" destId="{C4DD4CE7-0A77-47A8-8C0F-082815089BBE}" srcOrd="0" destOrd="6" presId="urn:microsoft.com/office/officeart/2005/8/layout/default"/>
    <dgm:cxn modelId="{C0AC7315-6269-4E64-A24E-74AEE79FF3CD}" srcId="{1F3D6A5C-D3A5-4B07-B1A0-6ADC4BAFE7BA}" destId="{D41E79C3-F243-48CA-AC2A-2E186E485BF4}" srcOrd="2" destOrd="0" parTransId="{473FBA24-D3DD-40EA-A214-F7391E66806F}" sibTransId="{D6E79F1B-88BD-42AD-BCE7-B9492D789387}"/>
    <dgm:cxn modelId="{5F86B7D3-CCB2-43CB-9D32-55D56605040D}" srcId="{EE0CCE6C-3D5D-449E-B730-9FD2D9A91409}" destId="{29CE855B-41A5-46F6-9363-B7F220A0D066}" srcOrd="3" destOrd="0" parTransId="{AF4C54B8-35EE-43B4-8547-B1FA8DB30F03}" sibTransId="{5E07DE2F-E81E-4B4E-BE3C-2D8ED1FFED3F}"/>
    <dgm:cxn modelId="{D64F0ACC-8CAC-4BD3-BD65-E0CBA04296B2}" srcId="{EE0CCE6C-3D5D-449E-B730-9FD2D9A91409}" destId="{E7EE6CC4-24B5-40BC-84E3-B0B77D159CB7}" srcOrd="6" destOrd="0" parTransId="{385900D5-F2C3-4BDC-8E32-51DAAA6489B8}" sibTransId="{1519017F-EE11-46C4-8E61-FAE7E33B6F19}"/>
    <dgm:cxn modelId="{B514B10F-D3D8-4C7D-87AE-7A2427AB4475}" srcId="{EE0CCE6C-3D5D-449E-B730-9FD2D9A91409}" destId="{913A282B-7D90-48D7-9BB3-B60B2EA0CB9A}" srcOrd="4" destOrd="0" parTransId="{4AF5FC5C-3ABD-41D9-B3B4-EFC5EA4616B7}" sibTransId="{3215A3AD-DE2B-4955-B657-77697BFC1AED}"/>
    <dgm:cxn modelId="{7397173D-114F-408A-9277-6456E1DE0A10}" type="presOf" srcId="{A179DDF3-4177-4F64-88D4-278F2B1083B3}" destId="{8A4FF685-9462-455E-A795-09AFAD0F21CD}" srcOrd="0" destOrd="1" presId="urn:microsoft.com/office/officeart/2005/8/layout/default"/>
    <dgm:cxn modelId="{0DAA53D8-5185-4E76-9979-CC0CA5EA3A20}" type="presOf" srcId="{BBA913F8-6B2E-4ADC-8C11-37C561C6B015}" destId="{7DAFF622-E26E-4F49-A4A2-74359C101C9A}" srcOrd="0" destOrd="2" presId="urn:microsoft.com/office/officeart/2005/8/layout/default"/>
    <dgm:cxn modelId="{0BBA7682-3E1F-4A23-9435-324C0268E4AA}" srcId="{AD6B6BFC-61A3-4415-ABA9-7D3D0DB6F986}" destId="{AE29C37D-E370-4D9A-86DF-58BB77482E9D}" srcOrd="4" destOrd="0" parTransId="{8F1D586C-CB85-46EC-A802-C896E68857C1}" sibTransId="{358DA217-8417-4025-B04A-AF839122EDB2}"/>
    <dgm:cxn modelId="{F40BC666-BD86-4DA8-ACAF-6E67DC6D53E6}" srcId="{2F11B111-C6E0-4D3D-A8D0-7082ED4BA701}" destId="{28CFB395-8AB0-452A-8F7A-C06B3D3B334C}" srcOrd="4" destOrd="0" parTransId="{E7E0304E-26E4-434A-86A3-EB24EEC1A7B7}" sibTransId="{D605A9B3-7E86-4382-A245-569EF595EA8F}"/>
    <dgm:cxn modelId="{A33E596B-16BE-4A77-AFA3-4DE6101ED3BC}" type="presOf" srcId="{4A824CCF-F8A5-4C4C-9521-E73FB0746F0C}" destId="{8A4FF685-9462-455E-A795-09AFAD0F21CD}" srcOrd="0" destOrd="4" presId="urn:microsoft.com/office/officeart/2005/8/layout/default"/>
    <dgm:cxn modelId="{797ECEEA-A3C3-4C88-AFE3-4CE3C31E6C40}" srcId="{AD6B6BFC-61A3-4415-ABA9-7D3D0DB6F986}" destId="{F17D3AC2-E975-47DF-AED2-35F28B2D681F}" srcOrd="0" destOrd="0" parTransId="{5A31C5BF-1326-4899-908E-42BD3DD01270}" sibTransId="{78798344-4150-4CA9-AE13-4E0588CFF9C4}"/>
    <dgm:cxn modelId="{651E4108-2E06-4485-BEE9-E5BE4DB8BAF3}" srcId="{EE0CCE6C-3D5D-449E-B730-9FD2D9A91409}" destId="{5C07DC40-FD6E-4B71-B23A-D421631332D8}" srcOrd="2" destOrd="0" parTransId="{A8467F1C-3ED5-46CB-ABEE-EDD0A1AEF3E0}" sibTransId="{8AA89C1C-5B97-4E67-8DD4-521C825AC700}"/>
    <dgm:cxn modelId="{D582B3F9-C6E3-4827-9D15-E994D1CED46F}" srcId="{EE0CCE6C-3D5D-449E-B730-9FD2D9A91409}" destId="{AB57B53A-EE38-4749-BE6B-A0A2C496F5F8}" srcOrd="1" destOrd="0" parTransId="{344D3DC3-6C50-4551-9025-3A4DCC850825}" sibTransId="{966208FC-26C3-4CA4-B710-A22963AEC895}"/>
    <dgm:cxn modelId="{E66E5D2A-57E6-47CC-8262-4C774D765CAC}" type="presOf" srcId="{913A282B-7D90-48D7-9BB3-B60B2EA0CB9A}" destId="{C4DD4CE7-0A77-47A8-8C0F-082815089BBE}" srcOrd="0" destOrd="5" presId="urn:microsoft.com/office/officeart/2005/8/layout/default"/>
    <dgm:cxn modelId="{BBDB5354-49E2-42BE-8C03-29894ECB3FF9}" type="presOf" srcId="{5C07DC40-FD6E-4B71-B23A-D421631332D8}" destId="{C4DD4CE7-0A77-47A8-8C0F-082815089BBE}" srcOrd="0" destOrd="3" presId="urn:microsoft.com/office/officeart/2005/8/layout/default"/>
    <dgm:cxn modelId="{588D77FE-2CA6-4FBF-B5DF-D68F7351A2E2}" type="presOf" srcId="{0E6FD40E-A617-4FB6-AD5B-BE5EE11B667F}" destId="{058A8C79-1F72-451A-840E-B2619880BE41}" srcOrd="0" destOrd="4" presId="urn:microsoft.com/office/officeart/2005/8/layout/default"/>
    <dgm:cxn modelId="{A3853BD5-8C48-4BD1-92E8-CD1E73FDAE9B}" type="presOf" srcId="{60FAC196-5B48-476B-8CA8-2E14865F02EC}" destId="{7DAFF622-E26E-4F49-A4A2-74359C101C9A}" srcOrd="0" destOrd="1" presId="urn:microsoft.com/office/officeart/2005/8/layout/default"/>
    <dgm:cxn modelId="{B2AEBADC-6564-4962-AFB4-B69CE937714A}" type="presOf" srcId="{AE29C37D-E370-4D9A-86DF-58BB77482E9D}" destId="{058A8C79-1F72-451A-840E-B2619880BE41}" srcOrd="0" destOrd="5" presId="urn:microsoft.com/office/officeart/2005/8/layout/default"/>
    <dgm:cxn modelId="{AE0C015B-2D66-4FF0-AD29-257F4E0414FB}" type="presOf" srcId="{890EF6C7-2628-4BC0-8667-A3E190547DDD}" destId="{8A4FF685-9462-455E-A795-09AFAD0F21CD}" srcOrd="0" destOrd="3" presId="urn:microsoft.com/office/officeart/2005/8/layout/default"/>
    <dgm:cxn modelId="{15AE39B4-6EA3-48A2-9488-8A36DFB129BA}" type="presOf" srcId="{F17D3AC2-E975-47DF-AED2-35F28B2D681F}" destId="{058A8C79-1F72-451A-840E-B2619880BE41}" srcOrd="0" destOrd="1" presId="urn:microsoft.com/office/officeart/2005/8/layout/default"/>
    <dgm:cxn modelId="{FE03691B-105D-4490-90A3-538FFEA29C33}" type="presOf" srcId="{7CC4B9D6-DA68-4638-8028-902B9AB03671}" destId="{058A8C79-1F72-451A-840E-B2619880BE41}" srcOrd="0" destOrd="2" presId="urn:microsoft.com/office/officeart/2005/8/layout/default"/>
    <dgm:cxn modelId="{550A3576-D49F-4C21-8E7A-6417494FC2CE}" srcId="{ED6F6131-082D-4391-839A-C05C3CEB9236}" destId="{1F3D6A5C-D3A5-4B07-B1A0-6ADC4BAFE7BA}" srcOrd="0" destOrd="0" parTransId="{4736620C-E174-4D53-B39B-E26DC799021C}" sibTransId="{CD43A6D0-4382-4295-BBF5-6CF315F84B27}"/>
    <dgm:cxn modelId="{C8105D12-E83E-4F41-B31D-4E9535607472}" srcId="{1F3D6A5C-D3A5-4B07-B1A0-6ADC4BAFE7BA}" destId="{BBA913F8-6B2E-4ADC-8C11-37C561C6B015}" srcOrd="1" destOrd="0" parTransId="{6FAF32B0-F043-4EE2-AD87-3598F65064F4}" sibTransId="{CA5913ED-1371-44F0-96B4-47D56E686841}"/>
    <dgm:cxn modelId="{4FA64BBF-2A68-4FB3-979C-F9522F434CFE}" srcId="{EE0CCE6C-3D5D-449E-B730-9FD2D9A91409}" destId="{E8CED77A-E185-4D5B-9D43-2440632807F8}" srcOrd="0" destOrd="0" parTransId="{49319FD8-08FC-4FF5-82CE-F6493F951DE7}" sibTransId="{8FEEBBBD-352A-4D64-BD6F-E2140BA60F2C}"/>
    <dgm:cxn modelId="{D6DCE5CC-FA75-4DEE-B56E-6418EA3632EF}" srcId="{2F11B111-C6E0-4D3D-A8D0-7082ED4BA701}" destId="{4A824CCF-F8A5-4C4C-9521-E73FB0746F0C}" srcOrd="3" destOrd="0" parTransId="{1EBDF0FC-AEF9-4DB1-A38B-9CD239667B69}" sibTransId="{4AD36BC3-4DA7-4929-887C-5C323B585F7C}"/>
    <dgm:cxn modelId="{83FA2D3F-2B26-4907-82EC-36E8B56D1AD2}" srcId="{EE0CCE6C-3D5D-449E-B730-9FD2D9A91409}" destId="{FF515DC4-2337-4C7D-A44B-07498F62E23C}" srcOrd="5" destOrd="0" parTransId="{84B7BD3D-1706-4043-A746-44A1D6346DDC}" sibTransId="{29BE9714-48B3-4A19-AEED-6A837953BD6D}"/>
    <dgm:cxn modelId="{4DDB169F-6CE3-4652-85ED-6AA3CB83CB97}" srcId="{ED6F6131-082D-4391-839A-C05C3CEB9236}" destId="{AD6B6BFC-61A3-4415-ABA9-7D3D0DB6F986}" srcOrd="3" destOrd="0" parTransId="{96381681-DF96-4708-93C7-7E765604481A}" sibTransId="{A3243F18-62D5-46F1-A09A-037D47831EBC}"/>
    <dgm:cxn modelId="{69C12563-6646-4117-A9EB-6820689793B4}" type="presOf" srcId="{AB57B53A-EE38-4749-BE6B-A0A2C496F5F8}" destId="{C4DD4CE7-0A77-47A8-8C0F-082815089BBE}" srcOrd="0" destOrd="2" presId="urn:microsoft.com/office/officeart/2005/8/layout/default"/>
    <dgm:cxn modelId="{77E25189-AA92-43B0-8DDC-E4D0AAF727C2}" srcId="{ED6F6131-082D-4391-839A-C05C3CEB9236}" destId="{2F11B111-C6E0-4D3D-A8D0-7082ED4BA701}" srcOrd="2" destOrd="0" parTransId="{6ACB7A7B-F834-4DFC-AF56-481D39F4D484}" sibTransId="{A8E8A7B3-4163-46C3-9434-CCA376166960}"/>
    <dgm:cxn modelId="{891812CF-FE5B-4400-B44E-49EE0B378803}" srcId="{2F11B111-C6E0-4D3D-A8D0-7082ED4BA701}" destId="{1A08B3A4-2DC4-412D-8B71-080E383EADA6}" srcOrd="1" destOrd="0" parTransId="{DFA32B94-6368-4746-AAF8-E98793AFE7B3}" sibTransId="{CE215100-B384-4289-8B74-CB5CB5009947}"/>
    <dgm:cxn modelId="{0A7DCDDF-160D-4025-9F37-4630C9C7C0CA}" type="presOf" srcId="{E8CED77A-E185-4D5B-9D43-2440632807F8}" destId="{C4DD4CE7-0A77-47A8-8C0F-082815089BBE}" srcOrd="0" destOrd="1" presId="urn:microsoft.com/office/officeart/2005/8/layout/default"/>
    <dgm:cxn modelId="{B409B417-E13C-4D9D-BF37-6989661D3A05}" srcId="{1F3D6A5C-D3A5-4B07-B1A0-6ADC4BAFE7BA}" destId="{60FAC196-5B48-476B-8CA8-2E14865F02EC}" srcOrd="0" destOrd="0" parTransId="{E3BF86B4-C1CA-4D55-BCB4-11A7D436A9EF}" sibTransId="{FD5CEAFB-7624-495C-93E5-1B626ABC7042}"/>
    <dgm:cxn modelId="{98D48009-E37A-4408-AEA9-113094C12FD5}" type="presOf" srcId="{1A08B3A4-2DC4-412D-8B71-080E383EADA6}" destId="{8A4FF685-9462-455E-A795-09AFAD0F21CD}" srcOrd="0" destOrd="2" presId="urn:microsoft.com/office/officeart/2005/8/layout/default"/>
    <dgm:cxn modelId="{69F54967-DC9B-42AC-B696-E315C5AF66AD}" srcId="{AD6B6BFC-61A3-4415-ABA9-7D3D0DB6F986}" destId="{B117485C-79E8-4A49-8D15-074A298EB9A3}" srcOrd="2" destOrd="0" parTransId="{0A536B63-BE7B-4EE4-BC3C-F6237E6897C6}" sibTransId="{62B3BF43-C92F-4A6B-9854-B9ED21393F00}"/>
    <dgm:cxn modelId="{C2302A84-2E53-4FA1-B631-894FC8D8EF44}" type="presOf" srcId="{2F11B111-C6E0-4D3D-A8D0-7082ED4BA701}" destId="{8A4FF685-9462-455E-A795-09AFAD0F21CD}" srcOrd="0" destOrd="0" presId="urn:microsoft.com/office/officeart/2005/8/layout/default"/>
    <dgm:cxn modelId="{BA2D6BE0-9BE4-4225-ADB7-B97F055BBB44}" type="presOf" srcId="{AD6B6BFC-61A3-4415-ABA9-7D3D0DB6F986}" destId="{058A8C79-1F72-451A-840E-B2619880BE41}" srcOrd="0" destOrd="0" presId="urn:microsoft.com/office/officeart/2005/8/layout/default"/>
    <dgm:cxn modelId="{C23DEB1F-69D5-4A60-A840-C1B74A3379FB}" type="presOf" srcId="{D41E79C3-F243-48CA-AC2A-2E186E485BF4}" destId="{7DAFF622-E26E-4F49-A4A2-74359C101C9A}" srcOrd="0" destOrd="3" presId="urn:microsoft.com/office/officeart/2005/8/layout/default"/>
    <dgm:cxn modelId="{4DBC79BF-D7E8-40F6-BAD5-7A1C22F6B5CE}" srcId="{AD6B6BFC-61A3-4415-ABA9-7D3D0DB6F986}" destId="{7CC4B9D6-DA68-4638-8028-902B9AB03671}" srcOrd="1" destOrd="0" parTransId="{28C8AB58-AC62-40C2-AD92-B8827E03AA87}" sibTransId="{42AB44EB-BD46-46B3-9847-949E58D49327}"/>
    <dgm:cxn modelId="{0944146A-C047-4445-A0F0-774AA6757545}" type="presOf" srcId="{EE0CCE6C-3D5D-449E-B730-9FD2D9A91409}" destId="{C4DD4CE7-0A77-47A8-8C0F-082815089BBE}" srcOrd="0" destOrd="0" presId="urn:microsoft.com/office/officeart/2005/8/layout/default"/>
    <dgm:cxn modelId="{27DA3576-E206-4882-A674-6278BDE50A2D}" type="presOf" srcId="{1F3D6A5C-D3A5-4B07-B1A0-6ADC4BAFE7BA}" destId="{7DAFF622-E26E-4F49-A4A2-74359C101C9A}" srcOrd="0" destOrd="0" presId="urn:microsoft.com/office/officeart/2005/8/layout/default"/>
    <dgm:cxn modelId="{77E41179-9537-497D-A67E-A059F9082DC1}" srcId="{ED6F6131-082D-4391-839A-C05C3CEB9236}" destId="{EE0CCE6C-3D5D-449E-B730-9FD2D9A91409}" srcOrd="1" destOrd="0" parTransId="{2786AA28-6B23-477D-BC5F-F2241994B049}" sibTransId="{2B6D22E3-4982-4DAF-95AB-C98F77682D6F}"/>
    <dgm:cxn modelId="{3BB57362-370C-44D9-8D02-889598464B9E}" type="presOf" srcId="{B117485C-79E8-4A49-8D15-074A298EB9A3}" destId="{058A8C79-1F72-451A-840E-B2619880BE41}" srcOrd="0" destOrd="3" presId="urn:microsoft.com/office/officeart/2005/8/layout/default"/>
    <dgm:cxn modelId="{9CB01DB1-E081-4D37-AD18-AE44213CF023}" type="presOf" srcId="{E7EE6CC4-24B5-40BC-84E3-B0B77D159CB7}" destId="{C4DD4CE7-0A77-47A8-8C0F-082815089BBE}" srcOrd="0" destOrd="7" presId="urn:microsoft.com/office/officeart/2005/8/layout/default"/>
    <dgm:cxn modelId="{905AE4AC-B0A6-4FC6-8263-4A52622B450C}" type="presOf" srcId="{28CFB395-8AB0-452A-8F7A-C06B3D3B334C}" destId="{8A4FF685-9462-455E-A795-09AFAD0F21CD}" srcOrd="0" destOrd="5" presId="urn:microsoft.com/office/officeart/2005/8/layout/default"/>
    <dgm:cxn modelId="{FD0E7AC6-A766-4DA9-A6AB-DE353BA7E246}" srcId="{2F11B111-C6E0-4D3D-A8D0-7082ED4BA701}" destId="{890EF6C7-2628-4BC0-8667-A3E190547DDD}" srcOrd="2" destOrd="0" parTransId="{3E534740-BEE9-4AAE-997B-CCA3684D05D2}" sibTransId="{0E34C2E7-9BEC-49A8-89A7-E999D508590A}"/>
    <dgm:cxn modelId="{F88B3681-CD63-4501-A74C-12F6ACA6B1CD}" type="presOf" srcId="{29CE855B-41A5-46F6-9363-B7F220A0D066}" destId="{C4DD4CE7-0A77-47A8-8C0F-082815089BBE}" srcOrd="0" destOrd="4" presId="urn:microsoft.com/office/officeart/2005/8/layout/default"/>
    <dgm:cxn modelId="{93AA411F-70D1-4EDE-96E4-D5144B921032}" type="presParOf" srcId="{E33CF485-6049-45A5-8030-F38E76CB8DFE}" destId="{7DAFF622-E26E-4F49-A4A2-74359C101C9A}" srcOrd="0" destOrd="0" presId="urn:microsoft.com/office/officeart/2005/8/layout/default"/>
    <dgm:cxn modelId="{90EB22E4-9457-45FB-B3C1-9A4DDD90233F}" type="presParOf" srcId="{E33CF485-6049-45A5-8030-F38E76CB8DFE}" destId="{3ED4F2F3-E9D9-4EDC-920C-90D9712DA50F}" srcOrd="1" destOrd="0" presId="urn:microsoft.com/office/officeart/2005/8/layout/default"/>
    <dgm:cxn modelId="{A8492677-7ACA-41E3-B9E5-8466F928723F}" type="presParOf" srcId="{E33CF485-6049-45A5-8030-F38E76CB8DFE}" destId="{C4DD4CE7-0A77-47A8-8C0F-082815089BBE}" srcOrd="2" destOrd="0" presId="urn:microsoft.com/office/officeart/2005/8/layout/default"/>
    <dgm:cxn modelId="{547BFBB6-B7A8-4829-925A-66AFBE5AD011}" type="presParOf" srcId="{E33CF485-6049-45A5-8030-F38E76CB8DFE}" destId="{CF321A31-B0C8-4CBE-963E-A61779F19D65}" srcOrd="3" destOrd="0" presId="urn:microsoft.com/office/officeart/2005/8/layout/default"/>
    <dgm:cxn modelId="{C92156F1-9B79-41EB-AD5E-2306D75E0C54}" type="presParOf" srcId="{E33CF485-6049-45A5-8030-F38E76CB8DFE}" destId="{8A4FF685-9462-455E-A795-09AFAD0F21CD}" srcOrd="4" destOrd="0" presId="urn:microsoft.com/office/officeart/2005/8/layout/default"/>
    <dgm:cxn modelId="{4769756B-F327-4484-B19F-80F07CABC743}" type="presParOf" srcId="{E33CF485-6049-45A5-8030-F38E76CB8DFE}" destId="{4F7E7BEF-0889-4971-BC3E-796AE1AA7F9C}" srcOrd="5" destOrd="0" presId="urn:microsoft.com/office/officeart/2005/8/layout/default"/>
    <dgm:cxn modelId="{D4759732-D800-40F9-AC05-6D21EC99F824}" type="presParOf" srcId="{E33CF485-6049-45A5-8030-F38E76CB8DFE}" destId="{058A8C79-1F72-451A-840E-B2619880BE4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AFF622-E26E-4F49-A4A2-74359C101C9A}">
      <dsp:nvSpPr>
        <dsp:cNvPr id="0" name=""/>
        <dsp:cNvSpPr/>
      </dsp:nvSpPr>
      <dsp:spPr>
        <a:xfrm>
          <a:off x="502294" y="589"/>
          <a:ext cx="3567410" cy="21404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err="1" smtClean="0"/>
            <a:t>Strengths</a:t>
          </a:r>
          <a:endParaRPr lang="es-ES" sz="1800" kern="1200" dirty="0" smtClean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Bread </a:t>
          </a:r>
          <a:r>
            <a:rPr lang="es-ES" sz="1400" kern="1200" dirty="0" err="1" smtClean="0"/>
            <a:t>making</a:t>
          </a:r>
          <a:r>
            <a:rPr lang="es-ES" sz="1400" kern="1200" dirty="0" smtClean="0"/>
            <a:t> </a:t>
          </a:r>
          <a:r>
            <a:rPr lang="es-ES" sz="1400" kern="1200" dirty="0" err="1" smtClean="0"/>
            <a:t>knowledge</a:t>
          </a:r>
          <a:r>
            <a:rPr lang="es-ES" sz="1400" kern="1200" dirty="0" smtClean="0"/>
            <a:t>.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Sufficient forest resources.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Facilities suitable for production.</a:t>
          </a:r>
        </a:p>
      </dsp:txBody>
      <dsp:txXfrm>
        <a:off x="502294" y="589"/>
        <a:ext cx="3567410" cy="2140446"/>
      </dsp:txXfrm>
    </dsp:sp>
    <dsp:sp modelId="{C4DD4CE7-0A77-47A8-8C0F-082815089BBE}">
      <dsp:nvSpPr>
        <dsp:cNvPr id="0" name=""/>
        <dsp:cNvSpPr/>
      </dsp:nvSpPr>
      <dsp:spPr>
        <a:xfrm>
          <a:off x="502294" y="2497776"/>
          <a:ext cx="3567410" cy="21404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err="1" smtClean="0"/>
            <a:t>Weakenesses</a:t>
          </a:r>
          <a:endParaRPr lang="es-ES" sz="1800" kern="1200" dirty="0" smtClean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Lack of standards in processes.</a:t>
          </a:r>
          <a:endParaRPr lang="es-ES" sz="1400" kern="1200" dirty="0" smtClean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Lack of sales experience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400" kern="1200" dirty="0"/>
        </a:p>
      </dsp:txBody>
      <dsp:txXfrm>
        <a:off x="502294" y="2497776"/>
        <a:ext cx="3567410" cy="2140446"/>
      </dsp:txXfrm>
    </dsp:sp>
    <dsp:sp modelId="{8A4FF685-9462-455E-A795-09AFAD0F21CD}">
      <dsp:nvSpPr>
        <dsp:cNvPr id="0" name=""/>
        <dsp:cNvSpPr/>
      </dsp:nvSpPr>
      <dsp:spPr>
        <a:xfrm>
          <a:off x="502294" y="4994963"/>
          <a:ext cx="3567410" cy="214044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err="1" smtClean="0"/>
            <a:t>Opportunities</a:t>
          </a:r>
          <a:endParaRPr lang="es-E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Favorable location of the facilities.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Adaptation to the regulations of the STPS.</a:t>
          </a:r>
          <a:endParaRPr lang="es-ES" sz="1400" kern="1200" dirty="0" smtClean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Our product has a consolidated and potential market.</a:t>
          </a:r>
          <a:endParaRPr lang="es-ES" sz="1400" kern="1200" dirty="0" smtClean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400" kern="1200" dirty="0"/>
        </a:p>
      </dsp:txBody>
      <dsp:txXfrm>
        <a:off x="502294" y="4994963"/>
        <a:ext cx="3567410" cy="2140446"/>
      </dsp:txXfrm>
    </dsp:sp>
    <dsp:sp modelId="{058A8C79-1F72-451A-840E-B2619880BE41}">
      <dsp:nvSpPr>
        <dsp:cNvPr id="0" name=""/>
        <dsp:cNvSpPr/>
      </dsp:nvSpPr>
      <dsp:spPr>
        <a:xfrm>
          <a:off x="502294" y="7492150"/>
          <a:ext cx="3567410" cy="214044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err="1" smtClean="0"/>
            <a:t>Threats</a:t>
          </a:r>
          <a:endParaRPr lang="es-E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Bakeries within the same location.</a:t>
          </a:r>
          <a:endParaRPr lang="es-ES" sz="1400" kern="1200" dirty="0" smtClean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Increase in input prices.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400" kern="1200" dirty="0"/>
        </a:p>
      </dsp:txBody>
      <dsp:txXfrm>
        <a:off x="502294" y="7492150"/>
        <a:ext cx="3567410" cy="2140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1995312"/>
            <a:ext cx="5143500" cy="424462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6D94-D207-4DFC-91C7-E245FAC10EE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A0F8-B19B-452A-A42E-E8B4EDDA54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29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6D94-D207-4DFC-91C7-E245FAC10EE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A0F8-B19B-452A-A42E-E8B4EDDA54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07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07756" y="649111"/>
            <a:ext cx="1478756" cy="10332156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71487" y="649111"/>
            <a:ext cx="4350544" cy="10332156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6D94-D207-4DFC-91C7-E245FAC10EE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A0F8-B19B-452A-A42E-E8B4EDDA54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6D94-D207-4DFC-91C7-E245FAC10EE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A0F8-B19B-452A-A42E-E8B4EDDA54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7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916" y="3039535"/>
            <a:ext cx="5915025" cy="507153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67916" y="8159046"/>
            <a:ext cx="5915025" cy="26669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6D94-D207-4DFC-91C7-E245FAC10EE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A0F8-B19B-452A-A42E-E8B4EDDA54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0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6D94-D207-4DFC-91C7-E245FAC10EE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A0F8-B19B-452A-A42E-E8B4EDDA54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46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649112"/>
            <a:ext cx="5915025" cy="235655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6D94-D207-4DFC-91C7-E245FAC10EE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A0F8-B19B-452A-A42E-E8B4EDDA54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8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6D94-D207-4DFC-91C7-E245FAC10EE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A0F8-B19B-452A-A42E-E8B4EDDA54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90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6D94-D207-4DFC-91C7-E245FAC10EE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A0F8-B19B-452A-A42E-E8B4EDDA54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1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3" cy="2844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15543" y="1755423"/>
            <a:ext cx="3471863" cy="86642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3" cy="67761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6D94-D207-4DFC-91C7-E245FAC10EE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A0F8-B19B-452A-A42E-E8B4EDDA54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7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3" cy="2844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915543" y="1755423"/>
            <a:ext cx="3471863" cy="866422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3" cy="67761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6D94-D207-4DFC-91C7-E245FAC10EE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A0F8-B19B-452A-A42E-E8B4EDDA54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1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71488" y="649112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71488" y="11300179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06D94-D207-4DFC-91C7-E245FAC10EE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271713" y="11300179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4843463" y="11300179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FA0F8-B19B-452A-A42E-E8B4EDDA54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50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322777777"/>
              </p:ext>
            </p:extLst>
          </p:nvPr>
        </p:nvGraphicFramePr>
        <p:xfrm>
          <a:off x="1143000" y="1279407"/>
          <a:ext cx="4572000" cy="9633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2781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748" t="15120" r="43187" b="30159"/>
          <a:stretch/>
        </p:blipFill>
        <p:spPr bwMode="auto">
          <a:xfrm>
            <a:off x="280946" y="239058"/>
            <a:ext cx="6577054" cy="1176169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4 Elipse"/>
          <p:cNvSpPr/>
          <p:nvPr/>
        </p:nvSpPr>
        <p:spPr>
          <a:xfrm>
            <a:off x="3061563" y="5092080"/>
            <a:ext cx="498022" cy="35064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01</a:t>
            </a:r>
            <a:endParaRPr lang="es-MX" sz="1000" dirty="0"/>
          </a:p>
        </p:txBody>
      </p:sp>
      <p:sp>
        <p:nvSpPr>
          <p:cNvPr id="22" name="21 Elipse"/>
          <p:cNvSpPr/>
          <p:nvPr/>
        </p:nvSpPr>
        <p:spPr>
          <a:xfrm>
            <a:off x="851991" y="5299617"/>
            <a:ext cx="498022" cy="35064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02</a:t>
            </a:r>
            <a:endParaRPr lang="es-MX" sz="1000" dirty="0"/>
          </a:p>
        </p:txBody>
      </p:sp>
      <p:sp>
        <p:nvSpPr>
          <p:cNvPr id="23" name="22 Elipse"/>
          <p:cNvSpPr/>
          <p:nvPr/>
        </p:nvSpPr>
        <p:spPr>
          <a:xfrm>
            <a:off x="3785145" y="5442724"/>
            <a:ext cx="498022" cy="35064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03</a:t>
            </a:r>
            <a:endParaRPr lang="es-MX" sz="1000" dirty="0"/>
          </a:p>
        </p:txBody>
      </p:sp>
      <p:sp>
        <p:nvSpPr>
          <p:cNvPr id="24" name="23 Elipse"/>
          <p:cNvSpPr/>
          <p:nvPr/>
        </p:nvSpPr>
        <p:spPr>
          <a:xfrm>
            <a:off x="4283167" y="5442724"/>
            <a:ext cx="498022" cy="35064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04</a:t>
            </a:r>
            <a:endParaRPr lang="es-MX" sz="1000" dirty="0"/>
          </a:p>
        </p:txBody>
      </p:sp>
      <p:sp>
        <p:nvSpPr>
          <p:cNvPr id="25" name="24 Elipse"/>
          <p:cNvSpPr/>
          <p:nvPr/>
        </p:nvSpPr>
        <p:spPr>
          <a:xfrm>
            <a:off x="4781189" y="5442723"/>
            <a:ext cx="498022" cy="35064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05</a:t>
            </a:r>
            <a:endParaRPr lang="es-MX" sz="1000" dirty="0"/>
          </a:p>
        </p:txBody>
      </p:sp>
      <p:sp>
        <p:nvSpPr>
          <p:cNvPr id="26" name="25 Elipse"/>
          <p:cNvSpPr/>
          <p:nvPr/>
        </p:nvSpPr>
        <p:spPr>
          <a:xfrm>
            <a:off x="4781189" y="5772925"/>
            <a:ext cx="498022" cy="35064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06</a:t>
            </a:r>
            <a:endParaRPr lang="es-MX" sz="1000" dirty="0"/>
          </a:p>
        </p:txBody>
      </p:sp>
      <p:sp>
        <p:nvSpPr>
          <p:cNvPr id="27" name="26 Elipse"/>
          <p:cNvSpPr/>
          <p:nvPr/>
        </p:nvSpPr>
        <p:spPr>
          <a:xfrm>
            <a:off x="4283167" y="5793367"/>
            <a:ext cx="498022" cy="35064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07</a:t>
            </a:r>
            <a:endParaRPr lang="es-MX" sz="1000" dirty="0"/>
          </a:p>
        </p:txBody>
      </p:sp>
      <p:sp>
        <p:nvSpPr>
          <p:cNvPr id="28" name="27 Elipse"/>
          <p:cNvSpPr/>
          <p:nvPr/>
        </p:nvSpPr>
        <p:spPr>
          <a:xfrm>
            <a:off x="3785145" y="5793367"/>
            <a:ext cx="498022" cy="35064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08</a:t>
            </a:r>
            <a:endParaRPr lang="es-MX" sz="1000" dirty="0"/>
          </a:p>
        </p:txBody>
      </p:sp>
      <p:sp>
        <p:nvSpPr>
          <p:cNvPr id="29" name="28 Elipse"/>
          <p:cNvSpPr/>
          <p:nvPr/>
        </p:nvSpPr>
        <p:spPr>
          <a:xfrm>
            <a:off x="3310574" y="5800802"/>
            <a:ext cx="498022" cy="35064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09</a:t>
            </a:r>
            <a:endParaRPr lang="es-MX" sz="1000" dirty="0"/>
          </a:p>
        </p:txBody>
      </p:sp>
      <p:sp>
        <p:nvSpPr>
          <p:cNvPr id="30" name="29 Elipse"/>
          <p:cNvSpPr/>
          <p:nvPr/>
        </p:nvSpPr>
        <p:spPr>
          <a:xfrm>
            <a:off x="2844169" y="5818459"/>
            <a:ext cx="498022" cy="35064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10</a:t>
            </a:r>
            <a:endParaRPr lang="es-MX" sz="1000" dirty="0"/>
          </a:p>
        </p:txBody>
      </p:sp>
      <p:sp>
        <p:nvSpPr>
          <p:cNvPr id="31" name="30 Elipse"/>
          <p:cNvSpPr/>
          <p:nvPr/>
        </p:nvSpPr>
        <p:spPr>
          <a:xfrm>
            <a:off x="2829923" y="6190220"/>
            <a:ext cx="498022" cy="35064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11</a:t>
            </a:r>
            <a:endParaRPr lang="es-MX" sz="1000" dirty="0"/>
          </a:p>
        </p:txBody>
      </p:sp>
      <p:sp>
        <p:nvSpPr>
          <p:cNvPr id="32" name="31 Elipse"/>
          <p:cNvSpPr/>
          <p:nvPr/>
        </p:nvSpPr>
        <p:spPr>
          <a:xfrm>
            <a:off x="3327945" y="6190220"/>
            <a:ext cx="498022" cy="35064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12</a:t>
            </a:r>
            <a:endParaRPr lang="es-MX" sz="1000" dirty="0"/>
          </a:p>
        </p:txBody>
      </p:sp>
      <p:sp>
        <p:nvSpPr>
          <p:cNvPr id="33" name="32 Elipse"/>
          <p:cNvSpPr/>
          <p:nvPr/>
        </p:nvSpPr>
        <p:spPr>
          <a:xfrm>
            <a:off x="3852458" y="6190219"/>
            <a:ext cx="498022" cy="35064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13</a:t>
            </a:r>
            <a:endParaRPr lang="es-MX" sz="1000" dirty="0"/>
          </a:p>
        </p:txBody>
      </p:sp>
      <p:sp>
        <p:nvSpPr>
          <p:cNvPr id="34" name="33 Elipse"/>
          <p:cNvSpPr/>
          <p:nvPr/>
        </p:nvSpPr>
        <p:spPr>
          <a:xfrm>
            <a:off x="4313153" y="6193371"/>
            <a:ext cx="498022" cy="35064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14</a:t>
            </a:r>
            <a:endParaRPr lang="es-MX" sz="1000" dirty="0"/>
          </a:p>
        </p:txBody>
      </p:sp>
      <p:sp>
        <p:nvSpPr>
          <p:cNvPr id="35" name="34 Elipse"/>
          <p:cNvSpPr/>
          <p:nvPr/>
        </p:nvSpPr>
        <p:spPr>
          <a:xfrm>
            <a:off x="4807680" y="6160900"/>
            <a:ext cx="498022" cy="35064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15</a:t>
            </a:r>
            <a:endParaRPr lang="es-MX" sz="1000" dirty="0"/>
          </a:p>
        </p:txBody>
      </p:sp>
      <p:sp>
        <p:nvSpPr>
          <p:cNvPr id="36" name="35 Elipse"/>
          <p:cNvSpPr/>
          <p:nvPr/>
        </p:nvSpPr>
        <p:spPr>
          <a:xfrm>
            <a:off x="4807680" y="6533791"/>
            <a:ext cx="498022" cy="35064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16</a:t>
            </a:r>
            <a:endParaRPr lang="es-MX" sz="1000" dirty="0"/>
          </a:p>
        </p:txBody>
      </p:sp>
      <p:sp>
        <p:nvSpPr>
          <p:cNvPr id="37" name="36 Elipse"/>
          <p:cNvSpPr/>
          <p:nvPr/>
        </p:nvSpPr>
        <p:spPr>
          <a:xfrm>
            <a:off x="4283167" y="6553926"/>
            <a:ext cx="498022" cy="35064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17</a:t>
            </a:r>
            <a:endParaRPr lang="es-MX" sz="1000" dirty="0"/>
          </a:p>
        </p:txBody>
      </p:sp>
      <p:sp>
        <p:nvSpPr>
          <p:cNvPr id="38" name="37 Elipse"/>
          <p:cNvSpPr/>
          <p:nvPr/>
        </p:nvSpPr>
        <p:spPr>
          <a:xfrm>
            <a:off x="3815131" y="6529562"/>
            <a:ext cx="498022" cy="35064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18</a:t>
            </a:r>
            <a:endParaRPr lang="es-MX" sz="1000" dirty="0"/>
          </a:p>
        </p:txBody>
      </p:sp>
      <p:sp>
        <p:nvSpPr>
          <p:cNvPr id="39" name="38 Elipse"/>
          <p:cNvSpPr/>
          <p:nvPr/>
        </p:nvSpPr>
        <p:spPr>
          <a:xfrm>
            <a:off x="3317109" y="6553926"/>
            <a:ext cx="498022" cy="35064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19</a:t>
            </a:r>
            <a:endParaRPr lang="es-MX" sz="1000" dirty="0"/>
          </a:p>
        </p:txBody>
      </p:sp>
      <p:sp>
        <p:nvSpPr>
          <p:cNvPr id="40" name="39 Elipse"/>
          <p:cNvSpPr/>
          <p:nvPr/>
        </p:nvSpPr>
        <p:spPr>
          <a:xfrm>
            <a:off x="2844169" y="6553926"/>
            <a:ext cx="498022" cy="35064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20</a:t>
            </a:r>
            <a:endParaRPr lang="es-MX" sz="1000" dirty="0"/>
          </a:p>
        </p:txBody>
      </p:sp>
      <p:sp>
        <p:nvSpPr>
          <p:cNvPr id="41" name="40 Elipse"/>
          <p:cNvSpPr/>
          <p:nvPr/>
        </p:nvSpPr>
        <p:spPr>
          <a:xfrm>
            <a:off x="2812552" y="6904569"/>
            <a:ext cx="498022" cy="35064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21</a:t>
            </a:r>
            <a:endParaRPr lang="es-MX" sz="1000" dirty="0"/>
          </a:p>
        </p:txBody>
      </p:sp>
      <p:sp>
        <p:nvSpPr>
          <p:cNvPr id="42" name="41 Elipse"/>
          <p:cNvSpPr/>
          <p:nvPr/>
        </p:nvSpPr>
        <p:spPr>
          <a:xfrm>
            <a:off x="3287123" y="6904568"/>
            <a:ext cx="498022" cy="35064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22</a:t>
            </a:r>
            <a:endParaRPr lang="es-MX" sz="1000" dirty="0"/>
          </a:p>
        </p:txBody>
      </p:sp>
      <p:sp>
        <p:nvSpPr>
          <p:cNvPr id="43" name="42 Elipse"/>
          <p:cNvSpPr/>
          <p:nvPr/>
        </p:nvSpPr>
        <p:spPr>
          <a:xfrm>
            <a:off x="3815131" y="6880205"/>
            <a:ext cx="498022" cy="35064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23</a:t>
            </a:r>
            <a:endParaRPr lang="es-MX" sz="1000" dirty="0"/>
          </a:p>
        </p:txBody>
      </p:sp>
      <p:sp>
        <p:nvSpPr>
          <p:cNvPr id="44" name="43 Elipse"/>
          <p:cNvSpPr/>
          <p:nvPr/>
        </p:nvSpPr>
        <p:spPr>
          <a:xfrm>
            <a:off x="4313153" y="6904568"/>
            <a:ext cx="498022" cy="35064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24</a:t>
            </a:r>
            <a:endParaRPr lang="es-MX" sz="1000" dirty="0"/>
          </a:p>
        </p:txBody>
      </p:sp>
      <p:sp>
        <p:nvSpPr>
          <p:cNvPr id="45" name="44 Elipse"/>
          <p:cNvSpPr/>
          <p:nvPr/>
        </p:nvSpPr>
        <p:spPr>
          <a:xfrm>
            <a:off x="4829637" y="6884434"/>
            <a:ext cx="498022" cy="35064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25</a:t>
            </a:r>
            <a:endParaRPr lang="es-MX" sz="1000" dirty="0"/>
          </a:p>
        </p:txBody>
      </p:sp>
      <p:sp>
        <p:nvSpPr>
          <p:cNvPr id="46" name="45 Elipse"/>
          <p:cNvSpPr/>
          <p:nvPr/>
        </p:nvSpPr>
        <p:spPr>
          <a:xfrm>
            <a:off x="4811175" y="7276998"/>
            <a:ext cx="498022" cy="35064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26</a:t>
            </a:r>
            <a:endParaRPr lang="es-MX" sz="1000" dirty="0"/>
          </a:p>
        </p:txBody>
      </p:sp>
      <p:sp>
        <p:nvSpPr>
          <p:cNvPr id="47" name="46 Elipse"/>
          <p:cNvSpPr/>
          <p:nvPr/>
        </p:nvSpPr>
        <p:spPr>
          <a:xfrm>
            <a:off x="4283167" y="7255212"/>
            <a:ext cx="498022" cy="35064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27</a:t>
            </a:r>
            <a:endParaRPr lang="es-MX" sz="1000" dirty="0"/>
          </a:p>
        </p:txBody>
      </p:sp>
      <p:cxnSp>
        <p:nvCxnSpPr>
          <p:cNvPr id="51" name="50 Conector recto de flecha"/>
          <p:cNvCxnSpPr/>
          <p:nvPr/>
        </p:nvCxnSpPr>
        <p:spPr>
          <a:xfrm>
            <a:off x="4683174" y="7079890"/>
            <a:ext cx="24901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56 Conector recto de flecha"/>
          <p:cNvCxnSpPr/>
          <p:nvPr/>
        </p:nvCxnSpPr>
        <p:spPr>
          <a:xfrm>
            <a:off x="4158661" y="5618045"/>
            <a:ext cx="24901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57 Conector recto de flecha"/>
          <p:cNvCxnSpPr>
            <a:stCxn id="22" idx="4"/>
            <a:endCxn id="23" idx="2"/>
          </p:cNvCxnSpPr>
          <p:nvPr/>
        </p:nvCxnSpPr>
        <p:spPr>
          <a:xfrm flipV="1">
            <a:off x="1101002" y="5618046"/>
            <a:ext cx="2684143" cy="322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>
            <a:stCxn id="5" idx="4"/>
            <a:endCxn id="22" idx="6"/>
          </p:cNvCxnSpPr>
          <p:nvPr/>
        </p:nvCxnSpPr>
        <p:spPr>
          <a:xfrm flipH="1">
            <a:off x="1350013" y="5442723"/>
            <a:ext cx="1960561" cy="322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59 Conector recto de flecha"/>
          <p:cNvCxnSpPr/>
          <p:nvPr/>
        </p:nvCxnSpPr>
        <p:spPr>
          <a:xfrm>
            <a:off x="4201523" y="7059755"/>
            <a:ext cx="24901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60 Conector recto de flecha"/>
          <p:cNvCxnSpPr/>
          <p:nvPr/>
        </p:nvCxnSpPr>
        <p:spPr>
          <a:xfrm>
            <a:off x="3701461" y="7079890"/>
            <a:ext cx="24901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61 Conector recto de flecha"/>
          <p:cNvCxnSpPr/>
          <p:nvPr/>
        </p:nvCxnSpPr>
        <p:spPr>
          <a:xfrm>
            <a:off x="3200087" y="7079890"/>
            <a:ext cx="24901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62 Conector recto de flecha"/>
          <p:cNvCxnSpPr/>
          <p:nvPr/>
        </p:nvCxnSpPr>
        <p:spPr>
          <a:xfrm>
            <a:off x="4693977" y="6368692"/>
            <a:ext cx="24901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63 Conector recto de flecha"/>
          <p:cNvCxnSpPr/>
          <p:nvPr/>
        </p:nvCxnSpPr>
        <p:spPr>
          <a:xfrm flipH="1">
            <a:off x="3185120" y="6729247"/>
            <a:ext cx="26397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64 Conector recto de flecha"/>
          <p:cNvCxnSpPr/>
          <p:nvPr/>
        </p:nvCxnSpPr>
        <p:spPr>
          <a:xfrm>
            <a:off x="5030200" y="5720884"/>
            <a:ext cx="0" cy="1449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65 Conector recto de flecha"/>
          <p:cNvCxnSpPr/>
          <p:nvPr/>
        </p:nvCxnSpPr>
        <p:spPr>
          <a:xfrm>
            <a:off x="4656683" y="5592643"/>
            <a:ext cx="24901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68 Conector recto de flecha"/>
          <p:cNvCxnSpPr/>
          <p:nvPr/>
        </p:nvCxnSpPr>
        <p:spPr>
          <a:xfrm>
            <a:off x="4201523" y="6368692"/>
            <a:ext cx="24901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/>
          <p:nvPr/>
        </p:nvCxnSpPr>
        <p:spPr>
          <a:xfrm>
            <a:off x="3716428" y="6348921"/>
            <a:ext cx="24901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70 Conector recto de flecha"/>
          <p:cNvCxnSpPr/>
          <p:nvPr/>
        </p:nvCxnSpPr>
        <p:spPr>
          <a:xfrm>
            <a:off x="3217685" y="6368692"/>
            <a:ext cx="24901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71 Conector recto de flecha"/>
          <p:cNvCxnSpPr/>
          <p:nvPr/>
        </p:nvCxnSpPr>
        <p:spPr>
          <a:xfrm flipH="1">
            <a:off x="3185120" y="5968380"/>
            <a:ext cx="26397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72 Conector recto de flecha"/>
          <p:cNvCxnSpPr/>
          <p:nvPr/>
        </p:nvCxnSpPr>
        <p:spPr>
          <a:xfrm flipH="1">
            <a:off x="3649310" y="5968380"/>
            <a:ext cx="26397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73 Conector recto de flecha"/>
          <p:cNvCxnSpPr/>
          <p:nvPr/>
        </p:nvCxnSpPr>
        <p:spPr>
          <a:xfrm flipH="1">
            <a:off x="4136580" y="5968380"/>
            <a:ext cx="26397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74 Conector recto de flecha"/>
          <p:cNvCxnSpPr/>
          <p:nvPr/>
        </p:nvCxnSpPr>
        <p:spPr>
          <a:xfrm flipH="1">
            <a:off x="4602934" y="5968688"/>
            <a:ext cx="26397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76 Conector recto de flecha"/>
          <p:cNvCxnSpPr/>
          <p:nvPr/>
        </p:nvCxnSpPr>
        <p:spPr>
          <a:xfrm>
            <a:off x="5075608" y="6431316"/>
            <a:ext cx="0" cy="1449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77 Conector recto de flecha"/>
          <p:cNvCxnSpPr/>
          <p:nvPr/>
        </p:nvCxnSpPr>
        <p:spPr>
          <a:xfrm>
            <a:off x="3085151" y="6144010"/>
            <a:ext cx="0" cy="1449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78 Conector recto de flecha"/>
          <p:cNvCxnSpPr/>
          <p:nvPr/>
        </p:nvCxnSpPr>
        <p:spPr>
          <a:xfrm>
            <a:off x="5079473" y="7158365"/>
            <a:ext cx="0" cy="1449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79 Conector recto de flecha"/>
          <p:cNvCxnSpPr/>
          <p:nvPr/>
        </p:nvCxnSpPr>
        <p:spPr>
          <a:xfrm>
            <a:off x="3078934" y="6811951"/>
            <a:ext cx="0" cy="1449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80 Conector recto de flecha"/>
          <p:cNvCxnSpPr/>
          <p:nvPr/>
        </p:nvCxnSpPr>
        <p:spPr>
          <a:xfrm flipH="1">
            <a:off x="3668545" y="6729247"/>
            <a:ext cx="26397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81 Conector recto de flecha"/>
          <p:cNvCxnSpPr/>
          <p:nvPr/>
        </p:nvCxnSpPr>
        <p:spPr>
          <a:xfrm flipH="1">
            <a:off x="4108880" y="6729247"/>
            <a:ext cx="26397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82 Conector recto de flecha"/>
          <p:cNvCxnSpPr/>
          <p:nvPr/>
        </p:nvCxnSpPr>
        <p:spPr>
          <a:xfrm flipH="1">
            <a:off x="4672300" y="6704883"/>
            <a:ext cx="26397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83 Conector recto de flecha"/>
          <p:cNvCxnSpPr/>
          <p:nvPr/>
        </p:nvCxnSpPr>
        <p:spPr>
          <a:xfrm flipH="1">
            <a:off x="4656683" y="7452319"/>
            <a:ext cx="26397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85 Rectángulo redondeado"/>
          <p:cNvSpPr/>
          <p:nvPr/>
        </p:nvSpPr>
        <p:spPr>
          <a:xfrm>
            <a:off x="2914467" y="4597400"/>
            <a:ext cx="792213" cy="2794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Start</a:t>
            </a:r>
            <a:endParaRPr lang="es-MX" b="1" dirty="0">
              <a:solidFill>
                <a:schemeClr val="tx1"/>
              </a:solidFill>
            </a:endParaRPr>
          </a:p>
        </p:txBody>
      </p:sp>
      <p:cxnSp>
        <p:nvCxnSpPr>
          <p:cNvPr id="99" name="98 Conector recto de flecha"/>
          <p:cNvCxnSpPr>
            <a:stCxn id="86" idx="2"/>
            <a:endCxn id="5" idx="0"/>
          </p:cNvCxnSpPr>
          <p:nvPr/>
        </p:nvCxnSpPr>
        <p:spPr>
          <a:xfrm>
            <a:off x="3310574" y="4876800"/>
            <a:ext cx="0" cy="215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105 Elipse"/>
          <p:cNvSpPr/>
          <p:nvPr/>
        </p:nvSpPr>
        <p:spPr>
          <a:xfrm>
            <a:off x="1943848" y="3611885"/>
            <a:ext cx="498022" cy="35064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28</a:t>
            </a:r>
            <a:endParaRPr lang="es-MX" sz="1000" dirty="0"/>
          </a:p>
        </p:txBody>
      </p:sp>
      <p:cxnSp>
        <p:nvCxnSpPr>
          <p:cNvPr id="108" name="107 Conector angular"/>
          <p:cNvCxnSpPr>
            <a:stCxn id="47" idx="2"/>
            <a:endCxn id="106" idx="4"/>
          </p:cNvCxnSpPr>
          <p:nvPr/>
        </p:nvCxnSpPr>
        <p:spPr>
          <a:xfrm rot="10800000">
            <a:off x="2192859" y="3962528"/>
            <a:ext cx="2090308" cy="3468006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" name="116 Elipse"/>
          <p:cNvSpPr/>
          <p:nvPr/>
        </p:nvSpPr>
        <p:spPr>
          <a:xfrm>
            <a:off x="2996574" y="1615992"/>
            <a:ext cx="498022" cy="35064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29</a:t>
            </a:r>
            <a:endParaRPr lang="es-MX" sz="1000" dirty="0"/>
          </a:p>
        </p:txBody>
      </p:sp>
      <p:cxnSp>
        <p:nvCxnSpPr>
          <p:cNvPr id="118" name="117 Conector angular"/>
          <p:cNvCxnSpPr>
            <a:stCxn id="106" idx="5"/>
            <a:endCxn id="117" idx="4"/>
          </p:cNvCxnSpPr>
          <p:nvPr/>
        </p:nvCxnSpPr>
        <p:spPr>
          <a:xfrm rot="5400000" flipH="1" flipV="1">
            <a:off x="1834988" y="2500582"/>
            <a:ext cx="1944543" cy="876649"/>
          </a:xfrm>
          <a:prstGeom prst="bentConnector3">
            <a:avLst>
              <a:gd name="adj1" fmla="val -14397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3" name="122 Elipse"/>
          <p:cNvSpPr/>
          <p:nvPr/>
        </p:nvSpPr>
        <p:spPr>
          <a:xfrm>
            <a:off x="1847237" y="1615991"/>
            <a:ext cx="498022" cy="35064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30</a:t>
            </a:r>
            <a:endParaRPr lang="es-MX" sz="1000" dirty="0"/>
          </a:p>
        </p:txBody>
      </p:sp>
      <p:sp>
        <p:nvSpPr>
          <p:cNvPr id="124" name="123 Elipse"/>
          <p:cNvSpPr/>
          <p:nvPr/>
        </p:nvSpPr>
        <p:spPr>
          <a:xfrm>
            <a:off x="1030944" y="2177124"/>
            <a:ext cx="498022" cy="35064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32</a:t>
            </a:r>
            <a:endParaRPr lang="es-MX" sz="1000" dirty="0"/>
          </a:p>
        </p:txBody>
      </p:sp>
      <p:sp>
        <p:nvSpPr>
          <p:cNvPr id="125" name="124 Elipse"/>
          <p:cNvSpPr/>
          <p:nvPr/>
        </p:nvSpPr>
        <p:spPr>
          <a:xfrm>
            <a:off x="1043190" y="1590666"/>
            <a:ext cx="498022" cy="35064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31</a:t>
            </a:r>
            <a:endParaRPr lang="es-MX" sz="1000" dirty="0"/>
          </a:p>
        </p:txBody>
      </p:sp>
      <p:sp>
        <p:nvSpPr>
          <p:cNvPr id="126" name="125 Elipse"/>
          <p:cNvSpPr/>
          <p:nvPr/>
        </p:nvSpPr>
        <p:spPr>
          <a:xfrm>
            <a:off x="2371184" y="8926375"/>
            <a:ext cx="498022" cy="35064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3</a:t>
            </a:r>
            <a:r>
              <a:rPr lang="es-MX" sz="1000" dirty="0" smtClean="0"/>
              <a:t>8</a:t>
            </a:r>
            <a:endParaRPr lang="es-MX" sz="1000" dirty="0"/>
          </a:p>
        </p:txBody>
      </p:sp>
      <p:sp>
        <p:nvSpPr>
          <p:cNvPr id="127" name="126 Elipse"/>
          <p:cNvSpPr/>
          <p:nvPr/>
        </p:nvSpPr>
        <p:spPr>
          <a:xfrm>
            <a:off x="1816371" y="2177124"/>
            <a:ext cx="498022" cy="35064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33</a:t>
            </a:r>
            <a:endParaRPr lang="es-MX" sz="1000" dirty="0"/>
          </a:p>
        </p:txBody>
      </p:sp>
      <p:cxnSp>
        <p:nvCxnSpPr>
          <p:cNvPr id="131" name="130 Conector recto de flecha"/>
          <p:cNvCxnSpPr>
            <a:stCxn id="117" idx="2"/>
            <a:endCxn id="123" idx="6"/>
          </p:cNvCxnSpPr>
          <p:nvPr/>
        </p:nvCxnSpPr>
        <p:spPr>
          <a:xfrm flipH="1" flipV="1">
            <a:off x="2345259" y="1791313"/>
            <a:ext cx="651315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136 Conector recto de flecha"/>
          <p:cNvCxnSpPr>
            <a:stCxn id="123" idx="2"/>
            <a:endCxn id="125" idx="6"/>
          </p:cNvCxnSpPr>
          <p:nvPr/>
        </p:nvCxnSpPr>
        <p:spPr>
          <a:xfrm flipH="1" flipV="1">
            <a:off x="1541212" y="1765988"/>
            <a:ext cx="306025" cy="253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141 Conector recto de flecha"/>
          <p:cNvCxnSpPr>
            <a:stCxn id="125" idx="4"/>
            <a:endCxn id="124" idx="0"/>
          </p:cNvCxnSpPr>
          <p:nvPr/>
        </p:nvCxnSpPr>
        <p:spPr>
          <a:xfrm flipH="1">
            <a:off x="1279955" y="1941309"/>
            <a:ext cx="12246" cy="2358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150 Conector recto de flecha"/>
          <p:cNvCxnSpPr>
            <a:stCxn id="124" idx="6"/>
            <a:endCxn id="127" idx="2"/>
          </p:cNvCxnSpPr>
          <p:nvPr/>
        </p:nvCxnSpPr>
        <p:spPr>
          <a:xfrm>
            <a:off x="1528966" y="2352446"/>
            <a:ext cx="28740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4" name="153 Elipse"/>
          <p:cNvSpPr/>
          <p:nvPr/>
        </p:nvSpPr>
        <p:spPr>
          <a:xfrm>
            <a:off x="1818959" y="2763584"/>
            <a:ext cx="498022" cy="35064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34</a:t>
            </a:r>
            <a:endParaRPr lang="es-MX" sz="1000" dirty="0"/>
          </a:p>
        </p:txBody>
      </p:sp>
      <p:sp>
        <p:nvSpPr>
          <p:cNvPr id="155" name="154 Elipse"/>
          <p:cNvSpPr/>
          <p:nvPr/>
        </p:nvSpPr>
        <p:spPr>
          <a:xfrm>
            <a:off x="1062855" y="3273584"/>
            <a:ext cx="498022" cy="35064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36</a:t>
            </a:r>
            <a:endParaRPr lang="es-MX" sz="1000" dirty="0"/>
          </a:p>
        </p:txBody>
      </p:sp>
      <p:sp>
        <p:nvSpPr>
          <p:cNvPr id="156" name="155 Elipse"/>
          <p:cNvSpPr/>
          <p:nvPr/>
        </p:nvSpPr>
        <p:spPr>
          <a:xfrm>
            <a:off x="1077185" y="2763584"/>
            <a:ext cx="498022" cy="35064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35</a:t>
            </a:r>
            <a:endParaRPr lang="es-MX" sz="1000" dirty="0"/>
          </a:p>
        </p:txBody>
      </p:sp>
      <p:cxnSp>
        <p:nvCxnSpPr>
          <p:cNvPr id="157" name="156 Conector recto de flecha"/>
          <p:cNvCxnSpPr>
            <a:stCxn id="127" idx="4"/>
            <a:endCxn id="154" idx="0"/>
          </p:cNvCxnSpPr>
          <p:nvPr/>
        </p:nvCxnSpPr>
        <p:spPr>
          <a:xfrm>
            <a:off x="2065382" y="2527767"/>
            <a:ext cx="2588" cy="2358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2" name="161 Conector recto de flecha"/>
          <p:cNvCxnSpPr>
            <a:stCxn id="154" idx="2"/>
            <a:endCxn id="156" idx="6"/>
          </p:cNvCxnSpPr>
          <p:nvPr/>
        </p:nvCxnSpPr>
        <p:spPr>
          <a:xfrm flipH="1">
            <a:off x="1575207" y="2938906"/>
            <a:ext cx="2437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164 Conector recto de flecha"/>
          <p:cNvCxnSpPr>
            <a:stCxn id="156" idx="4"/>
            <a:endCxn id="155" idx="0"/>
          </p:cNvCxnSpPr>
          <p:nvPr/>
        </p:nvCxnSpPr>
        <p:spPr>
          <a:xfrm flipH="1">
            <a:off x="1311866" y="3114227"/>
            <a:ext cx="14330" cy="1593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9" name="168 Elipse"/>
          <p:cNvSpPr/>
          <p:nvPr/>
        </p:nvSpPr>
        <p:spPr>
          <a:xfrm>
            <a:off x="1449351" y="3962528"/>
            <a:ext cx="498022" cy="35064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37</a:t>
            </a:r>
            <a:endParaRPr lang="es-MX" sz="1000" dirty="0"/>
          </a:p>
        </p:txBody>
      </p:sp>
      <p:cxnSp>
        <p:nvCxnSpPr>
          <p:cNvPr id="170" name="169 Conector recto de flecha"/>
          <p:cNvCxnSpPr>
            <a:stCxn id="155" idx="4"/>
            <a:endCxn id="169" idx="0"/>
          </p:cNvCxnSpPr>
          <p:nvPr/>
        </p:nvCxnSpPr>
        <p:spPr>
          <a:xfrm>
            <a:off x="1311866" y="3624227"/>
            <a:ext cx="386496" cy="3383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173 Conector angular"/>
          <p:cNvCxnSpPr>
            <a:stCxn id="169" idx="4"/>
            <a:endCxn id="126" idx="0"/>
          </p:cNvCxnSpPr>
          <p:nvPr/>
        </p:nvCxnSpPr>
        <p:spPr>
          <a:xfrm rot="16200000" flipH="1">
            <a:off x="-147324" y="6158856"/>
            <a:ext cx="4613204" cy="921833"/>
          </a:xfrm>
          <a:prstGeom prst="bentConnector3">
            <a:avLst>
              <a:gd name="adj1" fmla="val 76114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0" name="179 Elipse"/>
          <p:cNvSpPr/>
          <p:nvPr/>
        </p:nvSpPr>
        <p:spPr>
          <a:xfrm>
            <a:off x="3283277" y="8926374"/>
            <a:ext cx="498022" cy="35064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3</a:t>
            </a:r>
            <a:r>
              <a:rPr lang="es-MX" sz="1000" dirty="0" smtClean="0"/>
              <a:t>8</a:t>
            </a:r>
            <a:endParaRPr lang="es-MX" sz="1000" dirty="0"/>
          </a:p>
        </p:txBody>
      </p:sp>
      <p:cxnSp>
        <p:nvCxnSpPr>
          <p:cNvPr id="181" name="180 Conector recto de flecha"/>
          <p:cNvCxnSpPr>
            <a:stCxn id="126" idx="6"/>
            <a:endCxn id="180" idx="2"/>
          </p:cNvCxnSpPr>
          <p:nvPr/>
        </p:nvCxnSpPr>
        <p:spPr>
          <a:xfrm flipV="1">
            <a:off x="2869206" y="9101696"/>
            <a:ext cx="414071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4" name="183 Rectángulo redondeado"/>
          <p:cNvSpPr/>
          <p:nvPr/>
        </p:nvSpPr>
        <p:spPr>
          <a:xfrm>
            <a:off x="4286435" y="8961995"/>
            <a:ext cx="792213" cy="2794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End</a:t>
            </a:r>
            <a:endParaRPr lang="es-MX" b="1" dirty="0">
              <a:solidFill>
                <a:schemeClr val="tx1"/>
              </a:solidFill>
            </a:endParaRPr>
          </a:p>
        </p:txBody>
      </p:sp>
      <p:cxnSp>
        <p:nvCxnSpPr>
          <p:cNvPr id="185" name="184 Conector recto de flecha"/>
          <p:cNvCxnSpPr>
            <a:stCxn id="180" idx="6"/>
            <a:endCxn id="184" idx="1"/>
          </p:cNvCxnSpPr>
          <p:nvPr/>
        </p:nvCxnSpPr>
        <p:spPr>
          <a:xfrm flipV="1">
            <a:off x="3781299" y="9101695"/>
            <a:ext cx="505136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162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102</Words>
  <Application>Microsoft Office PowerPoint</Application>
  <PresentationFormat>Personalizado</PresentationFormat>
  <Paragraphs>55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</dc:creator>
  <cp:lastModifiedBy>Cristian</cp:lastModifiedBy>
  <cp:revision>12</cp:revision>
  <dcterms:created xsi:type="dcterms:W3CDTF">2019-11-09T00:29:50Z</dcterms:created>
  <dcterms:modified xsi:type="dcterms:W3CDTF">2019-11-19T06:09:03Z</dcterms:modified>
</cp:coreProperties>
</file>