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504" y="63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0E6D04E-CFB1-4063-A9BC-C433A75A82C8}" type="doc">
      <dgm:prSet loTypeId="urn:microsoft.com/office/officeart/2005/8/layout/radial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MX"/>
        </a:p>
      </dgm:t>
    </dgm:pt>
    <dgm:pt modelId="{F2E8AABD-52C8-4FE5-BB3C-499C01BD821D}">
      <dgm:prSet phldrT="[Texto]"/>
      <dgm:spPr/>
      <dgm:t>
        <a:bodyPr/>
        <a:lstStyle/>
        <a:p>
          <a:r>
            <a:rPr lang="es-MX" dirty="0" smtClean="0"/>
            <a:t>Proyecto Manhattan</a:t>
          </a:r>
          <a:endParaRPr lang="es-MX" dirty="0"/>
        </a:p>
      </dgm:t>
    </dgm:pt>
    <dgm:pt modelId="{D6BBD827-11C4-407B-ACF9-2BFD22405A77}" type="parTrans" cxnId="{EBDF38BA-B34D-4DFC-958D-407E636A2128}">
      <dgm:prSet/>
      <dgm:spPr/>
      <dgm:t>
        <a:bodyPr/>
        <a:lstStyle/>
        <a:p>
          <a:endParaRPr lang="es-MX"/>
        </a:p>
      </dgm:t>
    </dgm:pt>
    <dgm:pt modelId="{D8BF03A7-06A1-46A4-9D68-139C0C567E4C}" type="sibTrans" cxnId="{EBDF38BA-B34D-4DFC-958D-407E636A2128}">
      <dgm:prSet/>
      <dgm:spPr/>
      <dgm:t>
        <a:bodyPr/>
        <a:lstStyle/>
        <a:p>
          <a:endParaRPr lang="es-MX"/>
        </a:p>
      </dgm:t>
    </dgm:pt>
    <dgm:pt modelId="{E9AE9B89-3DB5-44BF-B963-8D4297D8CE76}">
      <dgm:prSet phldrT="[Texto]" custT="1"/>
      <dgm:spPr/>
      <dgm:t>
        <a:bodyPr/>
        <a:lstStyle/>
        <a:p>
          <a:pPr algn="ctr"/>
          <a:r>
            <a:rPr lang="es-MX" sz="1050" b="1" dirty="0" smtClean="0"/>
            <a:t>Planeación y </a:t>
          </a:r>
          <a:r>
            <a:rPr lang="es-MX" sz="1050" b="1" dirty="0" smtClean="0"/>
            <a:t>documentación</a:t>
          </a:r>
        </a:p>
      </dgm:t>
    </dgm:pt>
    <dgm:pt modelId="{AA2CF8FF-BB5C-49F5-BA7B-5FEE56E637B2}" type="parTrans" cxnId="{5BC24998-EF2A-4E00-B2E7-C1ED819DFC18}">
      <dgm:prSet/>
      <dgm:spPr/>
      <dgm:t>
        <a:bodyPr/>
        <a:lstStyle/>
        <a:p>
          <a:endParaRPr lang="es-MX"/>
        </a:p>
      </dgm:t>
    </dgm:pt>
    <dgm:pt modelId="{928142E8-F285-412A-B696-27051BC4FA16}" type="sibTrans" cxnId="{5BC24998-EF2A-4E00-B2E7-C1ED819DFC18}">
      <dgm:prSet/>
      <dgm:spPr/>
      <dgm:t>
        <a:bodyPr/>
        <a:lstStyle/>
        <a:p>
          <a:endParaRPr lang="es-MX"/>
        </a:p>
      </dgm:t>
    </dgm:pt>
    <dgm:pt modelId="{54ED4C0F-2CDC-4788-952D-F3BF6715EE14}">
      <dgm:prSet phldrT="[Texto]" custT="1"/>
      <dgm:spPr/>
      <dgm:t>
        <a:bodyPr/>
        <a:lstStyle/>
        <a:p>
          <a:r>
            <a:rPr lang="es-MX" sz="1050" b="1" dirty="0" smtClean="0"/>
            <a:t>Carrocería y motor</a:t>
          </a:r>
          <a:endParaRPr lang="es-MX" sz="1050" b="1" dirty="0" smtClean="0"/>
        </a:p>
        <a:p>
          <a:r>
            <a:rPr lang="es-MX" sz="1050" b="0" dirty="0" smtClean="0"/>
            <a:t>Carlos Armando Martínez </a:t>
          </a:r>
          <a:r>
            <a:rPr lang="es-MX" sz="1050" b="0" dirty="0" err="1" smtClean="0"/>
            <a:t>Martínez</a:t>
          </a:r>
          <a:endParaRPr lang="es-MX" sz="1050" b="0" dirty="0" smtClean="0"/>
        </a:p>
        <a:p>
          <a:r>
            <a:rPr lang="es-MX" sz="1050" b="0" dirty="0" err="1" smtClean="0"/>
            <a:t>Raul</a:t>
          </a:r>
          <a:r>
            <a:rPr lang="es-MX" sz="1050" b="0" dirty="0" smtClean="0"/>
            <a:t> Alejandro Pineda Padilla</a:t>
          </a:r>
          <a:r>
            <a:rPr lang="es-MX" sz="1050" b="0" dirty="0" smtClean="0"/>
            <a:t>	</a:t>
          </a:r>
          <a:endParaRPr lang="es-MX" sz="1050" b="0" dirty="0"/>
        </a:p>
      </dgm:t>
    </dgm:pt>
    <dgm:pt modelId="{F1CBFD89-CAE7-45C3-A1A2-AC4F58EB0016}" type="parTrans" cxnId="{65320C5A-E606-4295-B8AE-BFEB7AC20478}">
      <dgm:prSet/>
      <dgm:spPr/>
      <dgm:t>
        <a:bodyPr/>
        <a:lstStyle/>
        <a:p>
          <a:endParaRPr lang="es-MX"/>
        </a:p>
      </dgm:t>
    </dgm:pt>
    <dgm:pt modelId="{716FCC63-AF0C-46B4-8815-DE9B3FC8156B}" type="sibTrans" cxnId="{65320C5A-E606-4295-B8AE-BFEB7AC20478}">
      <dgm:prSet/>
      <dgm:spPr/>
      <dgm:t>
        <a:bodyPr/>
        <a:lstStyle/>
        <a:p>
          <a:endParaRPr lang="es-MX"/>
        </a:p>
      </dgm:t>
    </dgm:pt>
    <dgm:pt modelId="{83AF48D7-263E-4699-B704-883969972FAC}">
      <dgm:prSet phldrT="[Texto]" custT="1"/>
      <dgm:spPr/>
      <dgm:t>
        <a:bodyPr/>
        <a:lstStyle/>
        <a:p>
          <a:r>
            <a:rPr lang="es-MX" sz="1100" b="1" dirty="0" smtClean="0"/>
            <a:t>Dirección y suspensión</a:t>
          </a:r>
          <a:endParaRPr lang="es-MX" sz="1100" b="1" dirty="0" smtClean="0"/>
        </a:p>
        <a:p>
          <a:r>
            <a:rPr lang="es-MX" sz="1100" b="0" dirty="0" smtClean="0"/>
            <a:t>Cesar </a:t>
          </a:r>
          <a:r>
            <a:rPr lang="es-MX" sz="1100" b="0" dirty="0" err="1" smtClean="0"/>
            <a:t>Arutro</a:t>
          </a:r>
          <a:r>
            <a:rPr lang="es-MX" sz="1100" b="0" dirty="0" smtClean="0"/>
            <a:t> Vázquez Martínez</a:t>
          </a:r>
        </a:p>
        <a:p>
          <a:r>
            <a:rPr lang="es-MX" sz="1100" b="0" dirty="0" smtClean="0"/>
            <a:t>Oscar Paredes </a:t>
          </a:r>
          <a:r>
            <a:rPr lang="es-MX" sz="1100" b="0" dirty="0" err="1" smtClean="0"/>
            <a:t>Rios</a:t>
          </a:r>
          <a:endParaRPr lang="es-MX" sz="1100" b="0" dirty="0"/>
        </a:p>
      </dgm:t>
    </dgm:pt>
    <dgm:pt modelId="{D47F99C7-3630-49A6-A10F-9321D89853DF}" type="parTrans" cxnId="{729606DE-570B-4432-B86A-95AD7E3BACFA}">
      <dgm:prSet/>
      <dgm:spPr/>
      <dgm:t>
        <a:bodyPr/>
        <a:lstStyle/>
        <a:p>
          <a:endParaRPr lang="es-MX"/>
        </a:p>
      </dgm:t>
    </dgm:pt>
    <dgm:pt modelId="{54D94D79-3EF2-405D-8445-6B900EEE25ED}" type="sibTrans" cxnId="{729606DE-570B-4432-B86A-95AD7E3BACFA}">
      <dgm:prSet/>
      <dgm:spPr/>
      <dgm:t>
        <a:bodyPr/>
        <a:lstStyle/>
        <a:p>
          <a:endParaRPr lang="es-MX"/>
        </a:p>
      </dgm:t>
    </dgm:pt>
    <dgm:pt modelId="{423C6814-602A-4FF0-808B-D910120F4BBD}">
      <dgm:prSet phldrT="[Texto]" custT="1"/>
      <dgm:spPr/>
      <dgm:t>
        <a:bodyPr/>
        <a:lstStyle/>
        <a:p>
          <a:r>
            <a:rPr lang="es-MX" sz="1100" b="1" dirty="0" smtClean="0"/>
            <a:t>Pintura y frenos</a:t>
          </a:r>
        </a:p>
        <a:p>
          <a:r>
            <a:rPr lang="es-MX" sz="1100" b="0" dirty="0" smtClean="0"/>
            <a:t>Salvador Garduño García</a:t>
          </a:r>
        </a:p>
        <a:p>
          <a:r>
            <a:rPr lang="es-MX" sz="1100" b="0" dirty="0" smtClean="0"/>
            <a:t>Arturo Villavicencio Carbajal</a:t>
          </a:r>
          <a:endParaRPr lang="es-MX" sz="1000" b="0" dirty="0" smtClean="0"/>
        </a:p>
      </dgm:t>
    </dgm:pt>
    <dgm:pt modelId="{FF98EC72-4F01-4D3C-8645-D755B80A508C}" type="parTrans" cxnId="{4129E67E-2946-4C88-8FEA-5239689E6999}">
      <dgm:prSet/>
      <dgm:spPr/>
      <dgm:t>
        <a:bodyPr/>
        <a:lstStyle/>
        <a:p>
          <a:endParaRPr lang="es-MX"/>
        </a:p>
      </dgm:t>
    </dgm:pt>
    <dgm:pt modelId="{FF42D33F-D6FD-4407-82AD-7FEAF848D3DE}" type="sibTrans" cxnId="{4129E67E-2946-4C88-8FEA-5239689E6999}">
      <dgm:prSet/>
      <dgm:spPr/>
      <dgm:t>
        <a:bodyPr/>
        <a:lstStyle/>
        <a:p>
          <a:endParaRPr lang="es-MX"/>
        </a:p>
      </dgm:t>
    </dgm:pt>
    <dgm:pt modelId="{04B8C6C1-A269-4723-ADBA-8AAC5875E129}">
      <dgm:prSet custT="1"/>
      <dgm:spPr/>
      <dgm:t>
        <a:bodyPr/>
        <a:lstStyle/>
        <a:p>
          <a:pPr algn="ctr"/>
          <a:r>
            <a:rPr lang="es-MX" sz="700" dirty="0" smtClean="0"/>
            <a:t>Karla Patricia Cortés </a:t>
          </a:r>
          <a:r>
            <a:rPr lang="es-MX" sz="700" dirty="0" smtClean="0"/>
            <a:t>Hernández</a:t>
          </a:r>
          <a:endParaRPr lang="es-MX" sz="700" dirty="0"/>
        </a:p>
      </dgm:t>
    </dgm:pt>
    <dgm:pt modelId="{45478127-9C3C-4C09-A83C-4E2B014ED8E9}" type="parTrans" cxnId="{189015D4-C0C0-4BA8-86D5-E44A982F516A}">
      <dgm:prSet/>
      <dgm:spPr/>
      <dgm:t>
        <a:bodyPr/>
        <a:lstStyle/>
        <a:p>
          <a:endParaRPr lang="es-MX"/>
        </a:p>
      </dgm:t>
    </dgm:pt>
    <dgm:pt modelId="{6A878DBA-CE24-4413-8C30-9E12023EBF95}" type="sibTrans" cxnId="{189015D4-C0C0-4BA8-86D5-E44A982F516A}">
      <dgm:prSet/>
      <dgm:spPr/>
      <dgm:t>
        <a:bodyPr/>
        <a:lstStyle/>
        <a:p>
          <a:endParaRPr lang="es-MX"/>
        </a:p>
      </dgm:t>
    </dgm:pt>
    <dgm:pt modelId="{BF5FB8B2-FA77-4A2D-91A2-5A7554B2F3B6}">
      <dgm:prSet custT="1"/>
      <dgm:spPr/>
      <dgm:t>
        <a:bodyPr/>
        <a:lstStyle/>
        <a:p>
          <a:pPr algn="ctr"/>
          <a:r>
            <a:rPr lang="es-MX" sz="700" dirty="0" smtClean="0"/>
            <a:t>Cristian Martínez Colín</a:t>
          </a:r>
          <a:endParaRPr lang="es-MX" sz="700" dirty="0"/>
        </a:p>
      </dgm:t>
    </dgm:pt>
    <dgm:pt modelId="{036045E4-2F1D-4FFA-98F8-5A57A63D3107}" type="parTrans" cxnId="{A1BC8BE4-427C-403C-BA24-44DF91DE6081}">
      <dgm:prSet/>
      <dgm:spPr/>
      <dgm:t>
        <a:bodyPr/>
        <a:lstStyle/>
        <a:p>
          <a:endParaRPr lang="es-MX"/>
        </a:p>
      </dgm:t>
    </dgm:pt>
    <dgm:pt modelId="{E4320225-5FA0-4EE8-8D5E-4D72D21AB57C}" type="sibTrans" cxnId="{A1BC8BE4-427C-403C-BA24-44DF91DE6081}">
      <dgm:prSet/>
      <dgm:spPr/>
      <dgm:t>
        <a:bodyPr/>
        <a:lstStyle/>
        <a:p>
          <a:endParaRPr lang="es-MX"/>
        </a:p>
      </dgm:t>
    </dgm:pt>
    <dgm:pt modelId="{B694D67F-1540-4554-8544-346A142ABC45}" type="pres">
      <dgm:prSet presAssocID="{00E6D04E-CFB1-4063-A9BC-C433A75A82C8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CC6F69B0-8E5E-49F8-B87E-7F15EED118D5}" type="pres">
      <dgm:prSet presAssocID="{F2E8AABD-52C8-4FE5-BB3C-499C01BD821D}" presName="centerShape" presStyleLbl="node0" presStyleIdx="0" presStyleCnt="1" custLinFactNeighborX="2194" custLinFactNeighborY="-414"/>
      <dgm:spPr/>
      <dgm:t>
        <a:bodyPr/>
        <a:lstStyle/>
        <a:p>
          <a:endParaRPr lang="es-ES"/>
        </a:p>
      </dgm:t>
    </dgm:pt>
    <dgm:pt modelId="{00DA6111-6B70-4834-A7B6-DDAC97E5E06D}" type="pres">
      <dgm:prSet presAssocID="{AA2CF8FF-BB5C-49F5-BA7B-5FEE56E637B2}" presName="Name9" presStyleLbl="parChTrans1D2" presStyleIdx="0" presStyleCnt="4"/>
      <dgm:spPr/>
      <dgm:t>
        <a:bodyPr/>
        <a:lstStyle/>
        <a:p>
          <a:endParaRPr lang="es-ES"/>
        </a:p>
      </dgm:t>
    </dgm:pt>
    <dgm:pt modelId="{85D96E3B-7597-4A17-825C-08E603D6A933}" type="pres">
      <dgm:prSet presAssocID="{AA2CF8FF-BB5C-49F5-BA7B-5FEE56E637B2}" presName="connTx" presStyleLbl="parChTrans1D2" presStyleIdx="0" presStyleCnt="4"/>
      <dgm:spPr/>
      <dgm:t>
        <a:bodyPr/>
        <a:lstStyle/>
        <a:p>
          <a:endParaRPr lang="es-ES"/>
        </a:p>
      </dgm:t>
    </dgm:pt>
    <dgm:pt modelId="{DD5A3F40-26E2-4CA5-AD3F-81A10B1EB532}" type="pres">
      <dgm:prSet presAssocID="{E9AE9B89-3DB5-44BF-B963-8D4297D8CE76}" presName="node" presStyleLbl="node1" presStyleIdx="0" presStyleCnt="4" custScaleX="136720" custScaleY="135063" custRadScaleRad="103988" custRadScaleInc="9709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A722FD96-3986-4B69-BD9C-418E1A65DF83}" type="pres">
      <dgm:prSet presAssocID="{F1CBFD89-CAE7-45C3-A1A2-AC4F58EB0016}" presName="Name9" presStyleLbl="parChTrans1D2" presStyleIdx="1" presStyleCnt="4"/>
      <dgm:spPr/>
      <dgm:t>
        <a:bodyPr/>
        <a:lstStyle/>
        <a:p>
          <a:endParaRPr lang="es-ES"/>
        </a:p>
      </dgm:t>
    </dgm:pt>
    <dgm:pt modelId="{4680209C-363C-43D7-8AD3-06BFBF46B3E3}" type="pres">
      <dgm:prSet presAssocID="{F1CBFD89-CAE7-45C3-A1A2-AC4F58EB0016}" presName="connTx" presStyleLbl="parChTrans1D2" presStyleIdx="1" presStyleCnt="4"/>
      <dgm:spPr/>
      <dgm:t>
        <a:bodyPr/>
        <a:lstStyle/>
        <a:p>
          <a:endParaRPr lang="es-ES"/>
        </a:p>
      </dgm:t>
    </dgm:pt>
    <dgm:pt modelId="{FDABD368-BDB1-42B6-BEC5-BEC7F7BCE0A4}" type="pres">
      <dgm:prSet presAssocID="{54ED4C0F-2CDC-4788-952D-F3BF6715EE14}" presName="node" presStyleLbl="node1" presStyleIdx="1" presStyleCnt="4" custScaleX="135789" custScaleY="125971" custRadScaleRad="119876" custRadScaleInc="0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CAC0FE01-AD73-4C07-A38D-D3F2CC517C00}" type="pres">
      <dgm:prSet presAssocID="{D47F99C7-3630-49A6-A10F-9321D89853DF}" presName="Name9" presStyleLbl="parChTrans1D2" presStyleIdx="2" presStyleCnt="4"/>
      <dgm:spPr/>
      <dgm:t>
        <a:bodyPr/>
        <a:lstStyle/>
        <a:p>
          <a:endParaRPr lang="es-ES"/>
        </a:p>
      </dgm:t>
    </dgm:pt>
    <dgm:pt modelId="{BBC4CEE3-7F7E-4C40-89E0-383DDEFA906D}" type="pres">
      <dgm:prSet presAssocID="{D47F99C7-3630-49A6-A10F-9321D89853DF}" presName="connTx" presStyleLbl="parChTrans1D2" presStyleIdx="2" presStyleCnt="4"/>
      <dgm:spPr/>
      <dgm:t>
        <a:bodyPr/>
        <a:lstStyle/>
        <a:p>
          <a:endParaRPr lang="es-ES"/>
        </a:p>
      </dgm:t>
    </dgm:pt>
    <dgm:pt modelId="{A078C6BD-232D-4863-A976-596F9B60A206}" type="pres">
      <dgm:prSet presAssocID="{83AF48D7-263E-4699-B704-883969972FAC}" presName="node" presStyleLbl="node1" presStyleIdx="2" presStyleCnt="4" custScaleX="133273" custScaleY="133056" custRadScaleRad="116072" custRadScaleInc="-546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F968F275-CC55-47FC-ABA9-BF9FBA581DB6}" type="pres">
      <dgm:prSet presAssocID="{FF98EC72-4F01-4D3C-8645-D755B80A508C}" presName="Name9" presStyleLbl="parChTrans1D2" presStyleIdx="3" presStyleCnt="4"/>
      <dgm:spPr/>
      <dgm:t>
        <a:bodyPr/>
        <a:lstStyle/>
        <a:p>
          <a:endParaRPr lang="es-ES"/>
        </a:p>
      </dgm:t>
    </dgm:pt>
    <dgm:pt modelId="{00E69598-809E-48F7-9632-A4A3F628224B}" type="pres">
      <dgm:prSet presAssocID="{FF98EC72-4F01-4D3C-8645-D755B80A508C}" presName="connTx" presStyleLbl="parChTrans1D2" presStyleIdx="3" presStyleCnt="4"/>
      <dgm:spPr/>
      <dgm:t>
        <a:bodyPr/>
        <a:lstStyle/>
        <a:p>
          <a:endParaRPr lang="es-ES"/>
        </a:p>
      </dgm:t>
    </dgm:pt>
    <dgm:pt modelId="{25E3E356-48A7-4E2C-90DE-21C977798073}" type="pres">
      <dgm:prSet presAssocID="{423C6814-602A-4FF0-808B-D910120F4BBD}" presName="node" presStyleLbl="node1" presStyleIdx="3" presStyleCnt="4" custScaleX="132246" custScaleY="132074" custRadScaleRad="112436" custRadScaleInc="5549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</dgm:ptLst>
  <dgm:cxnLst>
    <dgm:cxn modelId="{96FF6CE1-AEC7-439A-A415-8D8AB678A19A}" type="presOf" srcId="{54ED4C0F-2CDC-4788-952D-F3BF6715EE14}" destId="{FDABD368-BDB1-42B6-BEC5-BEC7F7BCE0A4}" srcOrd="0" destOrd="0" presId="urn:microsoft.com/office/officeart/2005/8/layout/radial1"/>
    <dgm:cxn modelId="{A6E29B87-99CA-4DCB-8BAD-2425F3DC8657}" type="presOf" srcId="{D47F99C7-3630-49A6-A10F-9321D89853DF}" destId="{BBC4CEE3-7F7E-4C40-89E0-383DDEFA906D}" srcOrd="1" destOrd="0" presId="urn:microsoft.com/office/officeart/2005/8/layout/radial1"/>
    <dgm:cxn modelId="{53D2EF5D-B9B3-4F2D-B9A2-B8D4D829DD9E}" type="presOf" srcId="{E9AE9B89-3DB5-44BF-B963-8D4297D8CE76}" destId="{DD5A3F40-26E2-4CA5-AD3F-81A10B1EB532}" srcOrd="0" destOrd="0" presId="urn:microsoft.com/office/officeart/2005/8/layout/radial1"/>
    <dgm:cxn modelId="{C1B10625-6E19-46E7-AFC6-A1B922C2A1B1}" type="presOf" srcId="{83AF48D7-263E-4699-B704-883969972FAC}" destId="{A078C6BD-232D-4863-A976-596F9B60A206}" srcOrd="0" destOrd="0" presId="urn:microsoft.com/office/officeart/2005/8/layout/radial1"/>
    <dgm:cxn modelId="{BAD9D2E9-8AAB-4EA5-973F-1FBBDDE86620}" type="presOf" srcId="{F2E8AABD-52C8-4FE5-BB3C-499C01BD821D}" destId="{CC6F69B0-8E5E-49F8-B87E-7F15EED118D5}" srcOrd="0" destOrd="0" presId="urn:microsoft.com/office/officeart/2005/8/layout/radial1"/>
    <dgm:cxn modelId="{5BC24998-EF2A-4E00-B2E7-C1ED819DFC18}" srcId="{F2E8AABD-52C8-4FE5-BB3C-499C01BD821D}" destId="{E9AE9B89-3DB5-44BF-B963-8D4297D8CE76}" srcOrd="0" destOrd="0" parTransId="{AA2CF8FF-BB5C-49F5-BA7B-5FEE56E637B2}" sibTransId="{928142E8-F285-412A-B696-27051BC4FA16}"/>
    <dgm:cxn modelId="{92A90D63-9DB6-4D9A-A028-8748B1EDDCDD}" type="presOf" srcId="{FF98EC72-4F01-4D3C-8645-D755B80A508C}" destId="{F968F275-CC55-47FC-ABA9-BF9FBA581DB6}" srcOrd="0" destOrd="0" presId="urn:microsoft.com/office/officeart/2005/8/layout/radial1"/>
    <dgm:cxn modelId="{AD466D58-6BCF-4544-9158-CD4E7876434F}" type="presOf" srcId="{BF5FB8B2-FA77-4A2D-91A2-5A7554B2F3B6}" destId="{DD5A3F40-26E2-4CA5-AD3F-81A10B1EB532}" srcOrd="0" destOrd="2" presId="urn:microsoft.com/office/officeart/2005/8/layout/radial1"/>
    <dgm:cxn modelId="{A1BC8BE4-427C-403C-BA24-44DF91DE6081}" srcId="{E9AE9B89-3DB5-44BF-B963-8D4297D8CE76}" destId="{BF5FB8B2-FA77-4A2D-91A2-5A7554B2F3B6}" srcOrd="1" destOrd="0" parTransId="{036045E4-2F1D-4FFA-98F8-5A57A63D3107}" sibTransId="{E4320225-5FA0-4EE8-8D5E-4D72D21AB57C}"/>
    <dgm:cxn modelId="{A0886203-9FBB-4263-8ADD-C9D402EF9613}" type="presOf" srcId="{423C6814-602A-4FF0-808B-D910120F4BBD}" destId="{25E3E356-48A7-4E2C-90DE-21C977798073}" srcOrd="0" destOrd="0" presId="urn:microsoft.com/office/officeart/2005/8/layout/radial1"/>
    <dgm:cxn modelId="{2086919C-0F44-41D4-B810-C0EFF529D30C}" type="presOf" srcId="{AA2CF8FF-BB5C-49F5-BA7B-5FEE56E637B2}" destId="{00DA6111-6B70-4834-A7B6-DDAC97E5E06D}" srcOrd="0" destOrd="0" presId="urn:microsoft.com/office/officeart/2005/8/layout/radial1"/>
    <dgm:cxn modelId="{0B4648B8-02A6-4136-95B6-54B31EC0130D}" type="presOf" srcId="{00E6D04E-CFB1-4063-A9BC-C433A75A82C8}" destId="{B694D67F-1540-4554-8544-346A142ABC45}" srcOrd="0" destOrd="0" presId="urn:microsoft.com/office/officeart/2005/8/layout/radial1"/>
    <dgm:cxn modelId="{65320C5A-E606-4295-B8AE-BFEB7AC20478}" srcId="{F2E8AABD-52C8-4FE5-BB3C-499C01BD821D}" destId="{54ED4C0F-2CDC-4788-952D-F3BF6715EE14}" srcOrd="1" destOrd="0" parTransId="{F1CBFD89-CAE7-45C3-A1A2-AC4F58EB0016}" sibTransId="{716FCC63-AF0C-46B4-8815-DE9B3FC8156B}"/>
    <dgm:cxn modelId="{443B39E1-FB36-44E0-B655-10B257FE1A67}" type="presOf" srcId="{F1CBFD89-CAE7-45C3-A1A2-AC4F58EB0016}" destId="{4680209C-363C-43D7-8AD3-06BFBF46B3E3}" srcOrd="1" destOrd="0" presId="urn:microsoft.com/office/officeart/2005/8/layout/radial1"/>
    <dgm:cxn modelId="{65C243E7-2A91-40F2-9210-E277EA92AEBD}" type="presOf" srcId="{04B8C6C1-A269-4723-ADBA-8AAC5875E129}" destId="{DD5A3F40-26E2-4CA5-AD3F-81A10B1EB532}" srcOrd="0" destOrd="1" presId="urn:microsoft.com/office/officeart/2005/8/layout/radial1"/>
    <dgm:cxn modelId="{7F0466C3-670F-4740-8585-8E88A3F2501B}" type="presOf" srcId="{F1CBFD89-CAE7-45C3-A1A2-AC4F58EB0016}" destId="{A722FD96-3986-4B69-BD9C-418E1A65DF83}" srcOrd="0" destOrd="0" presId="urn:microsoft.com/office/officeart/2005/8/layout/radial1"/>
    <dgm:cxn modelId="{729606DE-570B-4432-B86A-95AD7E3BACFA}" srcId="{F2E8AABD-52C8-4FE5-BB3C-499C01BD821D}" destId="{83AF48D7-263E-4699-B704-883969972FAC}" srcOrd="2" destOrd="0" parTransId="{D47F99C7-3630-49A6-A10F-9321D89853DF}" sibTransId="{54D94D79-3EF2-405D-8445-6B900EEE25ED}"/>
    <dgm:cxn modelId="{897D85F4-6A4F-4F25-8CC3-F9464004E4D6}" type="presOf" srcId="{AA2CF8FF-BB5C-49F5-BA7B-5FEE56E637B2}" destId="{85D96E3B-7597-4A17-825C-08E603D6A933}" srcOrd="1" destOrd="0" presId="urn:microsoft.com/office/officeart/2005/8/layout/radial1"/>
    <dgm:cxn modelId="{EBDF38BA-B34D-4DFC-958D-407E636A2128}" srcId="{00E6D04E-CFB1-4063-A9BC-C433A75A82C8}" destId="{F2E8AABD-52C8-4FE5-BB3C-499C01BD821D}" srcOrd="0" destOrd="0" parTransId="{D6BBD827-11C4-407B-ACF9-2BFD22405A77}" sibTransId="{D8BF03A7-06A1-46A4-9D68-139C0C567E4C}"/>
    <dgm:cxn modelId="{138B4212-A12C-4DE6-8481-3F0AA54817B5}" type="presOf" srcId="{FF98EC72-4F01-4D3C-8645-D755B80A508C}" destId="{00E69598-809E-48F7-9632-A4A3F628224B}" srcOrd="1" destOrd="0" presId="urn:microsoft.com/office/officeart/2005/8/layout/radial1"/>
    <dgm:cxn modelId="{189015D4-C0C0-4BA8-86D5-E44A982F516A}" srcId="{E9AE9B89-3DB5-44BF-B963-8D4297D8CE76}" destId="{04B8C6C1-A269-4723-ADBA-8AAC5875E129}" srcOrd="0" destOrd="0" parTransId="{45478127-9C3C-4C09-A83C-4E2B014ED8E9}" sibTransId="{6A878DBA-CE24-4413-8C30-9E12023EBF95}"/>
    <dgm:cxn modelId="{4129E67E-2946-4C88-8FEA-5239689E6999}" srcId="{F2E8AABD-52C8-4FE5-BB3C-499C01BD821D}" destId="{423C6814-602A-4FF0-808B-D910120F4BBD}" srcOrd="3" destOrd="0" parTransId="{FF98EC72-4F01-4D3C-8645-D755B80A508C}" sibTransId="{FF42D33F-D6FD-4407-82AD-7FEAF848D3DE}"/>
    <dgm:cxn modelId="{D599BEB5-7EFF-4DF9-840F-B78D63B9F80A}" type="presOf" srcId="{D47F99C7-3630-49A6-A10F-9321D89853DF}" destId="{CAC0FE01-AD73-4C07-A38D-D3F2CC517C00}" srcOrd="0" destOrd="0" presId="urn:microsoft.com/office/officeart/2005/8/layout/radial1"/>
    <dgm:cxn modelId="{68084C0B-B75F-47AB-B53B-7C34851AE416}" type="presParOf" srcId="{B694D67F-1540-4554-8544-346A142ABC45}" destId="{CC6F69B0-8E5E-49F8-B87E-7F15EED118D5}" srcOrd="0" destOrd="0" presId="urn:microsoft.com/office/officeart/2005/8/layout/radial1"/>
    <dgm:cxn modelId="{259CED71-FFDD-49AE-A2C2-F2FA619D3CED}" type="presParOf" srcId="{B694D67F-1540-4554-8544-346A142ABC45}" destId="{00DA6111-6B70-4834-A7B6-DDAC97E5E06D}" srcOrd="1" destOrd="0" presId="urn:microsoft.com/office/officeart/2005/8/layout/radial1"/>
    <dgm:cxn modelId="{447E3C5D-3D8C-4346-9145-31584E17CBAC}" type="presParOf" srcId="{00DA6111-6B70-4834-A7B6-DDAC97E5E06D}" destId="{85D96E3B-7597-4A17-825C-08E603D6A933}" srcOrd="0" destOrd="0" presId="urn:microsoft.com/office/officeart/2005/8/layout/radial1"/>
    <dgm:cxn modelId="{D3D0BB19-F7A5-41CF-994E-E16BEE3A83D4}" type="presParOf" srcId="{B694D67F-1540-4554-8544-346A142ABC45}" destId="{DD5A3F40-26E2-4CA5-AD3F-81A10B1EB532}" srcOrd="2" destOrd="0" presId="urn:microsoft.com/office/officeart/2005/8/layout/radial1"/>
    <dgm:cxn modelId="{90A29873-64D2-4AF9-8281-AEA526088D59}" type="presParOf" srcId="{B694D67F-1540-4554-8544-346A142ABC45}" destId="{A722FD96-3986-4B69-BD9C-418E1A65DF83}" srcOrd="3" destOrd="0" presId="urn:microsoft.com/office/officeart/2005/8/layout/radial1"/>
    <dgm:cxn modelId="{58E0B46D-1390-4FA4-B0A4-5537A1DA4F9B}" type="presParOf" srcId="{A722FD96-3986-4B69-BD9C-418E1A65DF83}" destId="{4680209C-363C-43D7-8AD3-06BFBF46B3E3}" srcOrd="0" destOrd="0" presId="urn:microsoft.com/office/officeart/2005/8/layout/radial1"/>
    <dgm:cxn modelId="{C8AA823B-C0BF-4837-962C-2F0A2B893D3A}" type="presParOf" srcId="{B694D67F-1540-4554-8544-346A142ABC45}" destId="{FDABD368-BDB1-42B6-BEC5-BEC7F7BCE0A4}" srcOrd="4" destOrd="0" presId="urn:microsoft.com/office/officeart/2005/8/layout/radial1"/>
    <dgm:cxn modelId="{E76F271F-3150-462D-9CC7-E7203AA8A2F4}" type="presParOf" srcId="{B694D67F-1540-4554-8544-346A142ABC45}" destId="{CAC0FE01-AD73-4C07-A38D-D3F2CC517C00}" srcOrd="5" destOrd="0" presId="urn:microsoft.com/office/officeart/2005/8/layout/radial1"/>
    <dgm:cxn modelId="{D3264DF1-DBF3-4254-A2EF-308FAF57D458}" type="presParOf" srcId="{CAC0FE01-AD73-4C07-A38D-D3F2CC517C00}" destId="{BBC4CEE3-7F7E-4C40-89E0-383DDEFA906D}" srcOrd="0" destOrd="0" presId="urn:microsoft.com/office/officeart/2005/8/layout/radial1"/>
    <dgm:cxn modelId="{FE3D39BA-8F3A-49A3-B3EF-5153BC42E922}" type="presParOf" srcId="{B694D67F-1540-4554-8544-346A142ABC45}" destId="{A078C6BD-232D-4863-A976-596F9B60A206}" srcOrd="6" destOrd="0" presId="urn:microsoft.com/office/officeart/2005/8/layout/radial1"/>
    <dgm:cxn modelId="{EFE2E57C-6831-4B4C-976B-5E39AA58CEF2}" type="presParOf" srcId="{B694D67F-1540-4554-8544-346A142ABC45}" destId="{F968F275-CC55-47FC-ABA9-BF9FBA581DB6}" srcOrd="7" destOrd="0" presId="urn:microsoft.com/office/officeart/2005/8/layout/radial1"/>
    <dgm:cxn modelId="{BD442BA6-B788-440A-8343-4B497B70799D}" type="presParOf" srcId="{F968F275-CC55-47FC-ABA9-BF9FBA581DB6}" destId="{00E69598-809E-48F7-9632-A4A3F628224B}" srcOrd="0" destOrd="0" presId="urn:microsoft.com/office/officeart/2005/8/layout/radial1"/>
    <dgm:cxn modelId="{4A881245-3B6C-4EDB-B9F8-0EF26D15AA1B}" type="presParOf" srcId="{B694D67F-1540-4554-8544-346A142ABC45}" destId="{25E3E356-48A7-4E2C-90DE-21C977798073}" srcOrd="8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6F69B0-8E5E-49F8-B87E-7F15EED118D5}">
      <dsp:nvSpPr>
        <dsp:cNvPr id="0" name=""/>
        <dsp:cNvSpPr/>
      </dsp:nvSpPr>
      <dsp:spPr>
        <a:xfrm>
          <a:off x="2645734" y="1637580"/>
          <a:ext cx="1262605" cy="126260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500" kern="1200" dirty="0" smtClean="0"/>
            <a:t>Proyecto Manhattan</a:t>
          </a:r>
          <a:endParaRPr lang="es-MX" sz="1500" kern="1200" dirty="0"/>
        </a:p>
      </dsp:txBody>
      <dsp:txXfrm>
        <a:off x="2830638" y="1822484"/>
        <a:ext cx="892797" cy="892797"/>
      </dsp:txXfrm>
    </dsp:sp>
    <dsp:sp modelId="{00DA6111-6B70-4834-A7B6-DDAC97E5E06D}">
      <dsp:nvSpPr>
        <dsp:cNvPr id="0" name=""/>
        <dsp:cNvSpPr/>
      </dsp:nvSpPr>
      <dsp:spPr>
        <a:xfrm rot="16322447">
          <a:off x="3229578" y="1547839"/>
          <a:ext cx="145043" cy="35332"/>
        </a:xfrm>
        <a:custGeom>
          <a:avLst/>
          <a:gdLst/>
          <a:ahLst/>
          <a:cxnLst/>
          <a:rect l="0" t="0" r="0" b="0"/>
          <a:pathLst>
            <a:path>
              <a:moveTo>
                <a:pt x="0" y="17666"/>
              </a:moveTo>
              <a:lnTo>
                <a:pt x="145043" y="1766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MX" sz="500" kern="1200"/>
        </a:p>
      </dsp:txBody>
      <dsp:txXfrm>
        <a:off x="3298474" y="1561879"/>
        <a:ext cx="7252" cy="7252"/>
      </dsp:txXfrm>
    </dsp:sp>
    <dsp:sp modelId="{DD5A3F40-26E2-4CA5-AD3F-81A10B1EB532}">
      <dsp:nvSpPr>
        <dsp:cNvPr id="0" name=""/>
        <dsp:cNvSpPr/>
      </dsp:nvSpPr>
      <dsp:spPr>
        <a:xfrm>
          <a:off x="2471930" y="-211754"/>
          <a:ext cx="1726233" cy="170531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050" b="1" kern="1200" dirty="0" smtClean="0"/>
            <a:t>Planeación y </a:t>
          </a:r>
          <a:r>
            <a:rPr lang="es-MX" sz="1050" b="1" kern="1200" dirty="0" smtClean="0"/>
            <a:t>documentación</a:t>
          </a:r>
        </a:p>
        <a:p>
          <a:pPr marL="57150" lvl="1" indent="-57150" algn="ctr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MX" sz="700" kern="1200" dirty="0" smtClean="0"/>
            <a:t>Karla Patricia Cortés </a:t>
          </a:r>
          <a:r>
            <a:rPr lang="es-MX" sz="700" kern="1200" dirty="0" smtClean="0"/>
            <a:t>Hernández</a:t>
          </a:r>
          <a:endParaRPr lang="es-MX" sz="700" kern="1200" dirty="0"/>
        </a:p>
        <a:p>
          <a:pPr marL="57150" lvl="1" indent="-57150" algn="ctr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MX" sz="700" kern="1200" dirty="0" smtClean="0"/>
            <a:t>Cristian Martínez Colín</a:t>
          </a:r>
          <a:endParaRPr lang="es-MX" sz="700" kern="1200" dirty="0"/>
        </a:p>
      </dsp:txBody>
      <dsp:txXfrm>
        <a:off x="2724731" y="37983"/>
        <a:ext cx="1220631" cy="1205838"/>
      </dsp:txXfrm>
    </dsp:sp>
    <dsp:sp modelId="{A722FD96-3986-4B69-BD9C-418E1A65DF83}">
      <dsp:nvSpPr>
        <dsp:cNvPr id="0" name=""/>
        <dsp:cNvSpPr/>
      </dsp:nvSpPr>
      <dsp:spPr>
        <a:xfrm rot="24647">
          <a:off x="3908317" y="2257203"/>
          <a:ext cx="407331" cy="35332"/>
        </a:xfrm>
        <a:custGeom>
          <a:avLst/>
          <a:gdLst/>
          <a:ahLst/>
          <a:cxnLst/>
          <a:rect l="0" t="0" r="0" b="0"/>
          <a:pathLst>
            <a:path>
              <a:moveTo>
                <a:pt x="0" y="17666"/>
              </a:moveTo>
              <a:lnTo>
                <a:pt x="407331" y="1766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MX" sz="500" kern="1200"/>
        </a:p>
      </dsp:txBody>
      <dsp:txXfrm>
        <a:off x="4101800" y="2264685"/>
        <a:ext cx="20366" cy="20366"/>
      </dsp:txXfrm>
    </dsp:sp>
    <dsp:sp modelId="{FDABD368-BDB1-42B6-BEC5-BEC7F7BCE0A4}">
      <dsp:nvSpPr>
        <dsp:cNvPr id="0" name=""/>
        <dsp:cNvSpPr/>
      </dsp:nvSpPr>
      <dsp:spPr>
        <a:xfrm>
          <a:off x="4315618" y="1487217"/>
          <a:ext cx="1714478" cy="159051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050" b="1" kern="1200" dirty="0" smtClean="0"/>
            <a:t>Carrocería y motor</a:t>
          </a:r>
          <a:endParaRPr lang="es-MX" sz="1050" b="1" kern="1200" dirty="0" smtClean="0"/>
        </a:p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050" b="0" kern="1200" dirty="0" smtClean="0"/>
            <a:t>Carlos Armando Martínez </a:t>
          </a:r>
          <a:r>
            <a:rPr lang="es-MX" sz="1050" b="0" kern="1200" dirty="0" err="1" smtClean="0"/>
            <a:t>Martínez</a:t>
          </a:r>
          <a:endParaRPr lang="es-MX" sz="1050" b="0" kern="1200" dirty="0" smtClean="0"/>
        </a:p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050" b="0" kern="1200" dirty="0" err="1" smtClean="0"/>
            <a:t>Raul</a:t>
          </a:r>
          <a:r>
            <a:rPr lang="es-MX" sz="1050" b="0" kern="1200" dirty="0" smtClean="0"/>
            <a:t> Alejandro Pineda Padilla</a:t>
          </a:r>
          <a:r>
            <a:rPr lang="es-MX" sz="1050" b="0" kern="1200" dirty="0" smtClean="0"/>
            <a:t>	</a:t>
          </a:r>
          <a:endParaRPr lang="es-MX" sz="1050" b="0" kern="1200" dirty="0"/>
        </a:p>
      </dsp:txBody>
      <dsp:txXfrm>
        <a:off x="4566697" y="1720143"/>
        <a:ext cx="1212320" cy="1124664"/>
      </dsp:txXfrm>
    </dsp:sp>
    <dsp:sp modelId="{CAC0FE01-AD73-4C07-A38D-D3F2CC517C00}">
      <dsp:nvSpPr>
        <dsp:cNvPr id="0" name=""/>
        <dsp:cNvSpPr/>
      </dsp:nvSpPr>
      <dsp:spPr>
        <a:xfrm rot="5379798">
          <a:off x="3189333" y="2974460"/>
          <a:ext cx="183906" cy="35332"/>
        </a:xfrm>
        <a:custGeom>
          <a:avLst/>
          <a:gdLst/>
          <a:ahLst/>
          <a:cxnLst/>
          <a:rect l="0" t="0" r="0" b="0"/>
          <a:pathLst>
            <a:path>
              <a:moveTo>
                <a:pt x="0" y="17666"/>
              </a:moveTo>
              <a:lnTo>
                <a:pt x="183906" y="1766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MX" sz="500" kern="1200"/>
        </a:p>
      </dsp:txBody>
      <dsp:txXfrm>
        <a:off x="3276689" y="2987528"/>
        <a:ext cx="9195" cy="9195"/>
      </dsp:txXfrm>
    </dsp:sp>
    <dsp:sp modelId="{A078C6BD-232D-4863-A976-596F9B60A206}">
      <dsp:nvSpPr>
        <dsp:cNvPr id="0" name=""/>
        <dsp:cNvSpPr/>
      </dsp:nvSpPr>
      <dsp:spPr>
        <a:xfrm>
          <a:off x="2445407" y="3084063"/>
          <a:ext cx="1682711" cy="167997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100" b="1" kern="1200" dirty="0" smtClean="0"/>
            <a:t>Dirección y suspensión</a:t>
          </a:r>
          <a:endParaRPr lang="es-MX" sz="1100" b="1" kern="1200" dirty="0" smtClean="0"/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100" b="0" kern="1200" dirty="0" smtClean="0"/>
            <a:t>Cesar </a:t>
          </a:r>
          <a:r>
            <a:rPr lang="es-MX" sz="1100" b="0" kern="1200" dirty="0" err="1" smtClean="0"/>
            <a:t>Arutro</a:t>
          </a:r>
          <a:r>
            <a:rPr lang="es-MX" sz="1100" b="0" kern="1200" dirty="0" smtClean="0"/>
            <a:t> Vázquez Martínez</a:t>
          </a:r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100" b="0" kern="1200" dirty="0" smtClean="0"/>
            <a:t>Oscar Paredes </a:t>
          </a:r>
          <a:r>
            <a:rPr lang="es-MX" sz="1100" b="0" kern="1200" dirty="0" err="1" smtClean="0"/>
            <a:t>Rios</a:t>
          </a:r>
          <a:endParaRPr lang="es-MX" sz="1100" b="0" kern="1200" dirty="0"/>
        </a:p>
      </dsp:txBody>
      <dsp:txXfrm>
        <a:off x="2691834" y="3330089"/>
        <a:ext cx="1189857" cy="1187919"/>
      </dsp:txXfrm>
    </dsp:sp>
    <dsp:sp modelId="{F968F275-CC55-47FC-ABA9-BF9FBA581DB6}">
      <dsp:nvSpPr>
        <dsp:cNvPr id="0" name=""/>
        <dsp:cNvSpPr/>
      </dsp:nvSpPr>
      <dsp:spPr>
        <a:xfrm rot="10919846">
          <a:off x="2195263" y="2221353"/>
          <a:ext cx="450991" cy="35332"/>
        </a:xfrm>
        <a:custGeom>
          <a:avLst/>
          <a:gdLst/>
          <a:ahLst/>
          <a:cxnLst/>
          <a:rect l="0" t="0" r="0" b="0"/>
          <a:pathLst>
            <a:path>
              <a:moveTo>
                <a:pt x="0" y="17666"/>
              </a:moveTo>
              <a:lnTo>
                <a:pt x="450991" y="1766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MX" sz="500" kern="1200"/>
        </a:p>
      </dsp:txBody>
      <dsp:txXfrm rot="10800000">
        <a:off x="2409484" y="2227744"/>
        <a:ext cx="22549" cy="22549"/>
      </dsp:txXfrm>
    </dsp:sp>
    <dsp:sp modelId="{25E3E356-48A7-4E2C-90DE-21C977798073}">
      <dsp:nvSpPr>
        <dsp:cNvPr id="0" name=""/>
        <dsp:cNvSpPr/>
      </dsp:nvSpPr>
      <dsp:spPr>
        <a:xfrm>
          <a:off x="526164" y="1368274"/>
          <a:ext cx="1669744" cy="166757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100" b="1" kern="1200" dirty="0" smtClean="0"/>
            <a:t>Pintura y frenos</a:t>
          </a:r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100" b="0" kern="1200" dirty="0" smtClean="0"/>
            <a:t>Salvador Garduño García</a:t>
          </a:r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100" b="0" kern="1200" dirty="0" smtClean="0"/>
            <a:t>Arturo Villavicencio Carbajal</a:t>
          </a:r>
          <a:endParaRPr lang="es-MX" sz="1000" b="0" kern="1200" dirty="0" smtClean="0"/>
        </a:p>
      </dsp:txBody>
      <dsp:txXfrm>
        <a:off x="770692" y="1612484"/>
        <a:ext cx="1180688" cy="11791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65139-A0E4-4CB4-8375-4E234EED06C6}" type="datetimeFigureOut">
              <a:rPr lang="es-MX" smtClean="0"/>
              <a:t>11/11/2018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4A8F7-3BD4-4861-BEAD-D77FCB7369B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0891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65139-A0E4-4CB4-8375-4E234EED06C6}" type="datetimeFigureOut">
              <a:rPr lang="es-MX" smtClean="0"/>
              <a:t>11/11/2018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4A8F7-3BD4-4861-BEAD-D77FCB7369B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51251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65139-A0E4-4CB4-8375-4E234EED06C6}" type="datetimeFigureOut">
              <a:rPr lang="es-MX" smtClean="0"/>
              <a:t>11/11/2018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4A8F7-3BD4-4861-BEAD-D77FCB7369B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84259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65139-A0E4-4CB4-8375-4E234EED06C6}" type="datetimeFigureOut">
              <a:rPr lang="es-MX" smtClean="0"/>
              <a:t>11/11/2018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4A8F7-3BD4-4861-BEAD-D77FCB7369B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15357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65139-A0E4-4CB4-8375-4E234EED06C6}" type="datetimeFigureOut">
              <a:rPr lang="es-MX" smtClean="0"/>
              <a:t>11/11/2018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4A8F7-3BD4-4861-BEAD-D77FCB7369B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55550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65139-A0E4-4CB4-8375-4E234EED06C6}" type="datetimeFigureOut">
              <a:rPr lang="es-MX" smtClean="0"/>
              <a:t>11/11/2018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4A8F7-3BD4-4861-BEAD-D77FCB7369B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33195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65139-A0E4-4CB4-8375-4E234EED06C6}" type="datetimeFigureOut">
              <a:rPr lang="es-MX" smtClean="0"/>
              <a:t>11/11/2018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4A8F7-3BD4-4861-BEAD-D77FCB7369B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96574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65139-A0E4-4CB4-8375-4E234EED06C6}" type="datetimeFigureOut">
              <a:rPr lang="es-MX" smtClean="0"/>
              <a:t>11/11/2018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4A8F7-3BD4-4861-BEAD-D77FCB7369B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52645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65139-A0E4-4CB4-8375-4E234EED06C6}" type="datetimeFigureOut">
              <a:rPr lang="es-MX" smtClean="0"/>
              <a:t>11/11/2018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4A8F7-3BD4-4861-BEAD-D77FCB7369B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54771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65139-A0E4-4CB4-8375-4E234EED06C6}" type="datetimeFigureOut">
              <a:rPr lang="es-MX" smtClean="0"/>
              <a:t>11/11/2018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4A8F7-3BD4-4861-BEAD-D77FCB7369B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49724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65139-A0E4-4CB4-8375-4E234EED06C6}" type="datetimeFigureOut">
              <a:rPr lang="es-MX" smtClean="0"/>
              <a:t>11/11/2018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4A8F7-3BD4-4861-BEAD-D77FCB7369B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99224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A65139-A0E4-4CB4-8375-4E234EED06C6}" type="datetimeFigureOut">
              <a:rPr lang="es-MX" smtClean="0"/>
              <a:t>11/11/2018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64A8F7-3BD4-4861-BEAD-D77FCB7369B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05181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Diagrama"/>
          <p:cNvGraphicFramePr/>
          <p:nvPr>
            <p:extLst>
              <p:ext uri="{D42A27DB-BD31-4B8C-83A1-F6EECF244321}">
                <p14:modId xmlns:p14="http://schemas.microsoft.com/office/powerpoint/2010/main" val="3813554038"/>
              </p:ext>
            </p:extLst>
          </p:nvPr>
        </p:nvGraphicFramePr>
        <p:xfrm>
          <a:off x="1524000" y="1397000"/>
          <a:ext cx="6432376" cy="45522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29068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42</Words>
  <Application>Microsoft Office PowerPoint</Application>
  <PresentationFormat>Presentación en pantalla (4:3)</PresentationFormat>
  <Paragraphs>13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Presentación de PowerPoint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Cristian</dc:creator>
  <cp:lastModifiedBy>Cristian</cp:lastModifiedBy>
  <cp:revision>5</cp:revision>
  <dcterms:created xsi:type="dcterms:W3CDTF">2018-06-12T16:36:14Z</dcterms:created>
  <dcterms:modified xsi:type="dcterms:W3CDTF">2018-11-12T05:34:35Z</dcterms:modified>
</cp:coreProperties>
</file>