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69" r:id="rId5"/>
    <p:sldId id="260" r:id="rId6"/>
    <p:sldId id="267" r:id="rId7"/>
    <p:sldId id="268" r:id="rId8"/>
    <p:sldId id="264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8" autoAdjust="0"/>
    <p:restoredTop sz="94660"/>
  </p:normalViewPr>
  <p:slideViewPr>
    <p:cSldViewPr snapToGrid="0">
      <p:cViewPr>
        <p:scale>
          <a:sx n="75" d="100"/>
          <a:sy n="75" d="100"/>
        </p:scale>
        <p:origin x="-54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26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441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57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02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43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60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6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1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13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41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63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8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5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6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5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9B49-E5BD-4E5D-BA6D-49D23EC4FA77}" type="datetimeFigureOut">
              <a:rPr lang="es-MX" smtClean="0"/>
              <a:t>29/11/2018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309E5B-387B-4030-AAE5-5CD62AC93B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8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B09049F-2484-4292-8629-06D36F387A78}"/>
              </a:ext>
            </a:extLst>
          </p:cNvPr>
          <p:cNvSpPr/>
          <p:nvPr/>
        </p:nvSpPr>
        <p:spPr>
          <a:xfrm>
            <a:off x="856131" y="330151"/>
            <a:ext cx="927379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Proyecto Manhattan</a:t>
            </a:r>
          </a:p>
        </p:txBody>
      </p:sp>
      <p:pic>
        <p:nvPicPr>
          <p:cNvPr id="1026" name="Picture 2" descr="C:\Users\Programación\Dropbox\UNITEC\Carpeta 2018 C7\Plan. de la producción\PROYECTO Manhattan\FOTOGRAFIAS\Inventario\IMG_20181121_21383439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0"/>
          <a:stretch/>
        </p:blipFill>
        <p:spPr bwMode="auto">
          <a:xfrm>
            <a:off x="1748434" y="1700011"/>
            <a:ext cx="6893290" cy="447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45A6C0E3-07FC-4559-B8B2-82F4733107B0}"/>
              </a:ext>
            </a:extLst>
          </p:cNvPr>
          <p:cNvSpPr/>
          <p:nvPr/>
        </p:nvSpPr>
        <p:spPr>
          <a:xfrm>
            <a:off x="2894119" y="254504"/>
            <a:ext cx="542648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400" b="1" dirty="0" smtClean="0">
                <a:ln/>
                <a:solidFill>
                  <a:schemeClr val="accent3"/>
                </a:solidFill>
              </a:rPr>
              <a:t>Herramientas de </a:t>
            </a:r>
          </a:p>
          <a:p>
            <a:pPr algn="ctr"/>
            <a:r>
              <a:rPr lang="es-ES" sz="4400" b="1" dirty="0" smtClean="0">
                <a:ln/>
                <a:solidFill>
                  <a:schemeClr val="accent3"/>
                </a:solidFill>
              </a:rPr>
              <a:t>ingeniería aplicadas</a:t>
            </a:r>
            <a:endParaRPr lang="es-E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7" t="38889" r="53050" b="11459"/>
          <a:stretch/>
        </p:blipFill>
        <p:spPr bwMode="auto">
          <a:xfrm>
            <a:off x="2248473" y="4810395"/>
            <a:ext cx="2082800" cy="168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73656" y="444422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Diagrama de gantt (anexo 2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988839" y="2714304"/>
            <a:ext cx="216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Método de ruta critica</a:t>
            </a:r>
          </a:p>
          <a:p>
            <a:r>
              <a:rPr lang="es-MX" sz="1400" dirty="0" smtClean="0"/>
              <a:t> (Tabla 5/</a:t>
            </a:r>
            <a:r>
              <a:rPr lang="es-MX" sz="1400" dirty="0" err="1" smtClean="0"/>
              <a:t>pag</a:t>
            </a:r>
            <a:r>
              <a:rPr lang="es-MX" sz="1400" dirty="0" smtClean="0"/>
              <a:t>. 32)</a:t>
            </a:r>
            <a:endParaRPr lang="es-MX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26717" r="3857" b="8301"/>
          <a:stretch/>
        </p:blipFill>
        <p:spPr bwMode="auto">
          <a:xfrm>
            <a:off x="5767865" y="3607948"/>
            <a:ext cx="2908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969312" y="3237524"/>
            <a:ext cx="311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Bill of materials (anexo 1)</a:t>
            </a:r>
            <a:endParaRPr lang="es-MX" sz="1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t="24652" r="6565" b="35931"/>
          <a:stretch/>
        </p:blipFill>
        <p:spPr bwMode="auto">
          <a:xfrm>
            <a:off x="240572" y="3237524"/>
            <a:ext cx="3879086" cy="94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uadroTexto 4">
            <a:extLst>
              <a:ext uri="{FF2B5EF4-FFF2-40B4-BE49-F238E27FC236}">
                <a16:creationId xmlns:a16="http://schemas.microsoft.com/office/drawing/2014/main" xmlns="" id="{88B294FF-BEDC-49AC-82E7-64FD591DDBAE}"/>
              </a:ext>
            </a:extLst>
          </p:cNvPr>
          <p:cNvSpPr txBox="1"/>
          <p:nvPr/>
        </p:nvSpPr>
        <p:spPr>
          <a:xfrm>
            <a:off x="720276" y="1701054"/>
            <a:ext cx="892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Pueden ver la referencia en el encuadernado, son las siguientes: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7890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4F082EB7-0A8E-4B0C-8913-09F8155BEAFE}"/>
              </a:ext>
            </a:extLst>
          </p:cNvPr>
          <p:cNvSpPr/>
          <p:nvPr/>
        </p:nvSpPr>
        <p:spPr>
          <a:xfrm>
            <a:off x="3609091" y="53009"/>
            <a:ext cx="449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Justificación </a:t>
            </a:r>
          </a:p>
        </p:txBody>
      </p:sp>
      <p:pic>
        <p:nvPicPr>
          <p:cNvPr id="4" name="Imagen 3" descr="Resultado de imagen para motivacion">
            <a:extLst>
              <a:ext uri="{FF2B5EF4-FFF2-40B4-BE49-F238E27FC236}">
                <a16:creationId xmlns:a16="http://schemas.microsoft.com/office/drawing/2014/main" xmlns="" id="{9A3A990D-4CFF-4084-8BA4-730723496CD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17719" r="20401"/>
          <a:stretch/>
        </p:blipFill>
        <p:spPr bwMode="auto">
          <a:xfrm>
            <a:off x="2663685" y="2756452"/>
            <a:ext cx="5981287" cy="3392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6A478D5E-DF2E-4161-84BE-30ACA65A21EA}"/>
              </a:ext>
            </a:extLst>
          </p:cNvPr>
          <p:cNvSpPr/>
          <p:nvPr/>
        </p:nvSpPr>
        <p:spPr>
          <a:xfrm>
            <a:off x="3919272" y="1398105"/>
            <a:ext cx="3876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Motivación </a:t>
            </a:r>
          </a:p>
        </p:txBody>
      </p:sp>
    </p:spTree>
    <p:extLst>
      <p:ext uri="{BB962C8B-B14F-4D97-AF65-F5344CB8AC3E}">
        <p14:creationId xmlns:p14="http://schemas.microsoft.com/office/powerpoint/2010/main" val="1830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22CE9B45-7C08-4B94-8F6F-1D4E47F823EB}"/>
              </a:ext>
            </a:extLst>
          </p:cNvPr>
          <p:cNvSpPr/>
          <p:nvPr/>
        </p:nvSpPr>
        <p:spPr>
          <a:xfrm>
            <a:off x="4546308" y="171126"/>
            <a:ext cx="2860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Recursos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63381A1F-99BB-493E-946E-A510C6D8FC24}"/>
              </a:ext>
            </a:extLst>
          </p:cNvPr>
          <p:cNvSpPr txBox="1"/>
          <p:nvPr/>
        </p:nvSpPr>
        <p:spPr>
          <a:xfrm>
            <a:off x="1311965" y="1510748"/>
            <a:ext cx="9142119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3304CA4A-C8B9-429E-9F22-166B8B23055B}"/>
              </a:ext>
            </a:extLst>
          </p:cNvPr>
          <p:cNvSpPr txBox="1"/>
          <p:nvPr/>
        </p:nvSpPr>
        <p:spPr>
          <a:xfrm>
            <a:off x="728871" y="1219201"/>
            <a:ext cx="3988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Línea de frenos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Tuercas de dirección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Clutch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Amortiguadores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Baleros </a:t>
            </a:r>
          </a:p>
          <a:p>
            <a:pPr algn="r"/>
            <a:r>
              <a:rPr lang="es-MX" sz="2800" dirty="0"/>
              <a:t> </a:t>
            </a:r>
            <a:r>
              <a:rPr lang="es-MX" sz="2800" dirty="0">
                <a:solidFill>
                  <a:srgbClr val="FF0000"/>
                </a:solidFill>
              </a:rPr>
              <a:t>$7,597.20</a:t>
            </a:r>
            <a:endParaRPr lang="es-MX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4270BA8-EBA0-4ECF-AB3A-715D0FD1F3C1}"/>
              </a:ext>
            </a:extLst>
          </p:cNvPr>
          <p:cNvSpPr txBox="1"/>
          <p:nvPr/>
        </p:nvSpPr>
        <p:spPr>
          <a:xfrm>
            <a:off x="6096000" y="1232452"/>
            <a:ext cx="3803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Donaciones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Cadena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Disco de freno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Llantas delanteras y traseras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Estructura del </a:t>
            </a:r>
            <a:r>
              <a:rPr lang="es-MX" sz="2800" dirty="0" err="1"/>
              <a:t>go</a:t>
            </a:r>
            <a:r>
              <a:rPr lang="es-MX" sz="2800" dirty="0"/>
              <a:t> kart </a:t>
            </a:r>
          </a:p>
        </p:txBody>
      </p:sp>
    </p:spTree>
    <p:extLst>
      <p:ext uri="{BB962C8B-B14F-4D97-AF65-F5344CB8AC3E}">
        <p14:creationId xmlns:p14="http://schemas.microsoft.com/office/powerpoint/2010/main" val="4060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84200" y="2196135"/>
            <a:ext cx="1024583" cy="8886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Aprovisionamiento</a:t>
            </a:r>
            <a:endParaRPr lang="es-MX" dirty="0"/>
          </a:p>
        </p:txBody>
      </p:sp>
      <p:sp>
        <p:nvSpPr>
          <p:cNvPr id="3" name="2 Elipse"/>
          <p:cNvSpPr/>
          <p:nvPr/>
        </p:nvSpPr>
        <p:spPr>
          <a:xfrm>
            <a:off x="1958578" y="2221439"/>
            <a:ext cx="901521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Mantenimiento al chasis</a:t>
            </a:r>
            <a:endParaRPr lang="es-MX" sz="1000" dirty="0"/>
          </a:p>
        </p:txBody>
      </p:sp>
      <p:sp>
        <p:nvSpPr>
          <p:cNvPr id="5" name="4 Elipse"/>
          <p:cNvSpPr/>
          <p:nvPr/>
        </p:nvSpPr>
        <p:spPr>
          <a:xfrm>
            <a:off x="3173663" y="958212"/>
            <a:ext cx="901521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Pintura</a:t>
            </a:r>
            <a:endParaRPr lang="es-MX" sz="1000" dirty="0"/>
          </a:p>
        </p:txBody>
      </p:sp>
      <p:sp>
        <p:nvSpPr>
          <p:cNvPr id="6" name="5 Elipse"/>
          <p:cNvSpPr/>
          <p:nvPr/>
        </p:nvSpPr>
        <p:spPr>
          <a:xfrm>
            <a:off x="3051765" y="2221439"/>
            <a:ext cx="1159543" cy="11326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 Inventario de material y equipo</a:t>
            </a:r>
            <a:endParaRPr lang="es-MX" sz="1000" dirty="0"/>
          </a:p>
        </p:txBody>
      </p:sp>
      <p:sp>
        <p:nvSpPr>
          <p:cNvPr id="7" name="6 Elipse"/>
          <p:cNvSpPr/>
          <p:nvPr/>
        </p:nvSpPr>
        <p:spPr>
          <a:xfrm>
            <a:off x="4377661" y="2221439"/>
            <a:ext cx="1006700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Suspensión y dirección</a:t>
            </a:r>
            <a:endParaRPr lang="es-MX" sz="1000" dirty="0"/>
          </a:p>
        </p:txBody>
      </p:sp>
      <p:sp>
        <p:nvSpPr>
          <p:cNvPr id="8" name="7 Elipse"/>
          <p:cNvSpPr/>
          <p:nvPr/>
        </p:nvSpPr>
        <p:spPr>
          <a:xfrm>
            <a:off x="7082224" y="3379401"/>
            <a:ext cx="901521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Colocar frenos</a:t>
            </a:r>
            <a:endParaRPr lang="es-MX" sz="1000" dirty="0"/>
          </a:p>
        </p:txBody>
      </p:sp>
      <p:sp>
        <p:nvSpPr>
          <p:cNvPr id="9" name="8 Elipse"/>
          <p:cNvSpPr/>
          <p:nvPr/>
        </p:nvSpPr>
        <p:spPr>
          <a:xfrm>
            <a:off x="4377661" y="3379401"/>
            <a:ext cx="901521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</a:t>
            </a:r>
            <a:r>
              <a:rPr lang="es-MX" sz="1000" dirty="0" smtClean="0"/>
              <a:t>Flecha</a:t>
            </a:r>
            <a:endParaRPr lang="es-MX" sz="1000" dirty="0"/>
          </a:p>
        </p:txBody>
      </p:sp>
      <p:sp>
        <p:nvSpPr>
          <p:cNvPr id="10" name="9 Elipse"/>
          <p:cNvSpPr/>
          <p:nvPr/>
        </p:nvSpPr>
        <p:spPr>
          <a:xfrm>
            <a:off x="5729942" y="3354089"/>
            <a:ext cx="901521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Montar el motor</a:t>
            </a:r>
            <a:endParaRPr lang="es-MX" sz="1000" dirty="0"/>
          </a:p>
        </p:txBody>
      </p:sp>
      <p:sp>
        <p:nvSpPr>
          <p:cNvPr id="11" name="10 Elipse"/>
          <p:cNvSpPr/>
          <p:nvPr/>
        </p:nvSpPr>
        <p:spPr>
          <a:xfrm>
            <a:off x="4377661" y="4575856"/>
            <a:ext cx="901521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Colocar llantas</a:t>
            </a:r>
            <a:endParaRPr lang="es-MX" sz="1000" dirty="0"/>
          </a:p>
        </p:txBody>
      </p:sp>
      <p:sp>
        <p:nvSpPr>
          <p:cNvPr id="12" name="11 Elipse"/>
          <p:cNvSpPr/>
          <p:nvPr/>
        </p:nvSpPr>
        <p:spPr>
          <a:xfrm>
            <a:off x="6769100" y="4629787"/>
            <a:ext cx="1214645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Colocar acelerador</a:t>
            </a:r>
            <a:endParaRPr lang="es-MX" sz="1000" dirty="0"/>
          </a:p>
        </p:txBody>
      </p:sp>
      <p:sp>
        <p:nvSpPr>
          <p:cNvPr id="13" name="12 Elipse"/>
          <p:cNvSpPr/>
          <p:nvPr/>
        </p:nvSpPr>
        <p:spPr>
          <a:xfrm>
            <a:off x="4325071" y="5592218"/>
            <a:ext cx="1006700" cy="8886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 Colocar asiento y cinturón </a:t>
            </a:r>
            <a:endParaRPr lang="es-MX" sz="1000" dirty="0"/>
          </a:p>
        </p:txBody>
      </p:sp>
      <p:sp>
        <p:nvSpPr>
          <p:cNvPr id="14" name="13 Elipse"/>
          <p:cNvSpPr/>
          <p:nvPr/>
        </p:nvSpPr>
        <p:spPr>
          <a:xfrm>
            <a:off x="8634356" y="3354089"/>
            <a:ext cx="901521" cy="8886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 Pruebas de calidad</a:t>
            </a:r>
            <a:endParaRPr lang="es-MX" sz="1000" dirty="0"/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4211308" y="2655028"/>
            <a:ext cx="227525" cy="30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3644805" y="2037870"/>
            <a:ext cx="0" cy="20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endCxn id="13" idx="2"/>
          </p:cNvCxnSpPr>
          <p:nvPr/>
        </p:nvCxnSpPr>
        <p:spPr>
          <a:xfrm rot="16200000" flipH="1">
            <a:off x="2763927" y="4475394"/>
            <a:ext cx="2442025" cy="68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/>
          <p:nvPr/>
        </p:nvCxnSpPr>
        <p:spPr>
          <a:xfrm rot="16200000" flipH="1">
            <a:off x="3272109" y="3967214"/>
            <a:ext cx="1425660" cy="680264"/>
          </a:xfrm>
          <a:prstGeom prst="bentConnector3">
            <a:avLst>
              <a:gd name="adj1" fmla="val 998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endCxn id="12" idx="2"/>
          </p:cNvCxnSpPr>
          <p:nvPr/>
        </p:nvCxnSpPr>
        <p:spPr>
          <a:xfrm>
            <a:off x="6180704" y="4507024"/>
            <a:ext cx="588396" cy="5670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12" idx="6"/>
            <a:endCxn id="14" idx="3"/>
          </p:cNvCxnSpPr>
          <p:nvPr/>
        </p:nvCxnSpPr>
        <p:spPr>
          <a:xfrm flipV="1">
            <a:off x="7983745" y="4112592"/>
            <a:ext cx="782636" cy="9615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Flecha derecha"/>
          <p:cNvSpPr/>
          <p:nvPr/>
        </p:nvSpPr>
        <p:spPr>
          <a:xfrm>
            <a:off x="1731053" y="2543768"/>
            <a:ext cx="227525" cy="14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Flecha derecha"/>
          <p:cNvSpPr/>
          <p:nvPr/>
        </p:nvSpPr>
        <p:spPr>
          <a:xfrm>
            <a:off x="2860099" y="2543768"/>
            <a:ext cx="227525" cy="193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Flecha derecha"/>
          <p:cNvSpPr/>
          <p:nvPr/>
        </p:nvSpPr>
        <p:spPr>
          <a:xfrm>
            <a:off x="5331771" y="3679087"/>
            <a:ext cx="398171" cy="264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Flecha derecha"/>
          <p:cNvSpPr/>
          <p:nvPr/>
        </p:nvSpPr>
        <p:spPr>
          <a:xfrm>
            <a:off x="6675106" y="3679087"/>
            <a:ext cx="407117" cy="250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Flecha derecha"/>
          <p:cNvSpPr/>
          <p:nvPr/>
        </p:nvSpPr>
        <p:spPr>
          <a:xfrm>
            <a:off x="7983744" y="3679087"/>
            <a:ext cx="650611" cy="250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Flecha doblada hacia arriba"/>
          <p:cNvSpPr/>
          <p:nvPr/>
        </p:nvSpPr>
        <p:spPr>
          <a:xfrm rot="5400000">
            <a:off x="3956029" y="3429190"/>
            <a:ext cx="215114" cy="5457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1">
            <a:extLst>
              <a:ext uri="{FF2B5EF4-FFF2-40B4-BE49-F238E27FC236}">
                <a16:creationId xmlns:a16="http://schemas.microsoft.com/office/drawing/2014/main" xmlns="" id="{22CE9B45-7C08-4B94-8F6F-1D4E47F823EB}"/>
              </a:ext>
            </a:extLst>
          </p:cNvPr>
          <p:cNvSpPr/>
          <p:nvPr/>
        </p:nvSpPr>
        <p:spPr>
          <a:xfrm>
            <a:off x="218022" y="171126"/>
            <a:ext cx="9220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s-E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Planeación de actividades criticas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651991" y="3164712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2 semanas</a:t>
            </a:r>
            <a:endParaRPr lang="es-MX" sz="10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550452" y="3110081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2 semanas</a:t>
            </a:r>
            <a:endParaRPr lang="es-MX" sz="10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241275" y="1798145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/>
              <a:t>1</a:t>
            </a:r>
            <a:r>
              <a:rPr lang="es-MX" sz="1000" dirty="0" smtClean="0"/>
              <a:t> semana</a:t>
            </a:r>
            <a:endParaRPr lang="es-MX" sz="10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4445273" y="4270008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/>
              <a:t>1</a:t>
            </a:r>
            <a:r>
              <a:rPr lang="es-MX" sz="1000" dirty="0" smtClean="0"/>
              <a:t> semanas</a:t>
            </a:r>
            <a:endParaRPr lang="es-MX" sz="10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797554" y="4255434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/>
              <a:t>1</a:t>
            </a:r>
            <a:r>
              <a:rPr lang="es-MX" sz="1000" dirty="0" smtClean="0"/>
              <a:t> semana</a:t>
            </a:r>
            <a:endParaRPr lang="es-MX" sz="10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4411465" y="5395318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/>
              <a:t>1</a:t>
            </a:r>
            <a:r>
              <a:rPr lang="es-MX" sz="1000" dirty="0" smtClean="0"/>
              <a:t> semanas</a:t>
            </a:r>
            <a:endParaRPr lang="es-MX" sz="1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4415757" y="6488193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/>
              <a:t>1</a:t>
            </a:r>
            <a:r>
              <a:rPr lang="es-MX" sz="1000" dirty="0" smtClean="0"/>
              <a:t> semana</a:t>
            </a:r>
            <a:endParaRPr lang="es-MX" sz="10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229677" y="3348292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2 semanas</a:t>
            </a:r>
            <a:endParaRPr lang="es-MX" sz="10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8766381" y="4256226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/>
              <a:t>1</a:t>
            </a:r>
            <a:r>
              <a:rPr lang="es-MX" sz="1000" dirty="0" smtClean="0"/>
              <a:t> semana</a:t>
            </a:r>
            <a:endParaRPr lang="es-MX" sz="10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7149835" y="4319347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/>
              <a:t>1</a:t>
            </a:r>
            <a:r>
              <a:rPr lang="es-MX" sz="1000" dirty="0" smtClean="0"/>
              <a:t> semana</a:t>
            </a:r>
            <a:endParaRPr lang="es-MX" sz="10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7116029" y="5520841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/>
              <a:t>1</a:t>
            </a:r>
            <a:r>
              <a:rPr lang="es-MX" sz="1000" dirty="0" smtClean="0"/>
              <a:t> semana</a:t>
            </a:r>
            <a:endParaRPr lang="es-MX" sz="10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1943100" y="3153213"/>
            <a:ext cx="8339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2 semanas</a:t>
            </a:r>
            <a:endParaRPr lang="es-MX" sz="1000" dirty="0"/>
          </a:p>
        </p:txBody>
      </p:sp>
      <p:cxnSp>
        <p:nvCxnSpPr>
          <p:cNvPr id="67" name="66 Conector angular"/>
          <p:cNvCxnSpPr/>
          <p:nvPr/>
        </p:nvCxnSpPr>
        <p:spPr>
          <a:xfrm flipV="1">
            <a:off x="5384361" y="4565568"/>
            <a:ext cx="3700755" cy="1682832"/>
          </a:xfrm>
          <a:prstGeom prst="bentConnector3">
            <a:avLst>
              <a:gd name="adj1" fmla="val 100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/>
          <p:nvPr/>
        </p:nvCxnSpPr>
        <p:spPr>
          <a:xfrm flipV="1">
            <a:off x="6388100" y="4477047"/>
            <a:ext cx="2562321" cy="1290015"/>
          </a:xfrm>
          <a:prstGeom prst="bentConnector3">
            <a:avLst>
              <a:gd name="adj1" fmla="val 100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angular"/>
          <p:cNvCxnSpPr>
            <a:endCxn id="11" idx="6"/>
          </p:cNvCxnSpPr>
          <p:nvPr/>
        </p:nvCxnSpPr>
        <p:spPr>
          <a:xfrm rot="10800000">
            <a:off x="5279182" y="5020178"/>
            <a:ext cx="1108918" cy="746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7" idx="6"/>
          </p:cNvCxnSpPr>
          <p:nvPr/>
        </p:nvCxnSpPr>
        <p:spPr>
          <a:xfrm>
            <a:off x="5384361" y="2665760"/>
            <a:ext cx="3566060" cy="610563"/>
          </a:xfrm>
          <a:prstGeom prst="bentConnector3">
            <a:avLst>
              <a:gd name="adj1" fmla="val 998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5" idx="6"/>
          </p:cNvCxnSpPr>
          <p:nvPr/>
        </p:nvCxnSpPr>
        <p:spPr>
          <a:xfrm>
            <a:off x="4075184" y="1402533"/>
            <a:ext cx="5119750" cy="1953769"/>
          </a:xfrm>
          <a:prstGeom prst="bentConnector3">
            <a:avLst>
              <a:gd name="adj1" fmla="val 99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461FF611-B012-4B82-9484-F3DCBEAEEAD3}"/>
              </a:ext>
            </a:extLst>
          </p:cNvPr>
          <p:cNvSpPr/>
          <p:nvPr/>
        </p:nvSpPr>
        <p:spPr>
          <a:xfrm>
            <a:off x="1043292" y="309325"/>
            <a:ext cx="8450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roceso 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 Producción </a:t>
            </a:r>
          </a:p>
        </p:txBody>
      </p:sp>
      <p:pic>
        <p:nvPicPr>
          <p:cNvPr id="4" name="Picture 2" descr="C:\Users\Programación\Dropbox\UNITEC\Carpeta 2018 C7\Plan. de la producción\PROYECTO Manhattan\FOTOGRAFIAS\Proceso\WhatsApp Image 2018-10-16 at 7.42.00 P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2" y="2134028"/>
            <a:ext cx="2578620" cy="34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Programación\Dropbox\UNITEC\Carpeta 2018 C7\Plan. de la producción\PROYECTO Manhattan\FOTOGRAFIAS\Proceso\WhatsApp Image 2018-10-16 at 7.40.26 P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882" y="2134028"/>
            <a:ext cx="1928343" cy="342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65452" y="5872588"/>
            <a:ext cx="2152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1.-Mantenimiento al chasis.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3488086" y="5859888"/>
            <a:ext cx="15595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2.- Pintura.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2" t="25521" r="42508" b="23856"/>
          <a:stretch/>
        </p:blipFill>
        <p:spPr bwMode="auto">
          <a:xfrm>
            <a:off x="6229082" y="2395257"/>
            <a:ext cx="2755900" cy="317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047470" y="5967708"/>
            <a:ext cx="15595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  <a:r>
              <a:rPr lang="es-MX" dirty="0" smtClean="0"/>
              <a:t>.- Contro</a:t>
            </a:r>
            <a:r>
              <a:rPr lang="es-MX" dirty="0" smtClean="0"/>
              <a:t>l de inventario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027017" y="1906686"/>
            <a:ext cx="31600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Anexo 1: Requerimientos materiales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0089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rogramación\Dropbox\UNITEC\Carpeta 2018 C7\Plan. de la producción\PROYECTO Manhattan\FOTOGRAFIAS\Proceso\IMG_20181023_1737140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0" y="2395471"/>
            <a:ext cx="3866316" cy="28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Programación\Dropbox\UNITEC\Carpeta 2018 C7\Plan. de la producción\PROYECTO Manhattan\FOTOGRAFIAS\Inventario\IMG_20181116_210643307_HD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33" y="2395471"/>
            <a:ext cx="3866316" cy="28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21217" y="1468192"/>
            <a:ext cx="3674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  <a:r>
              <a:rPr lang="es-MX" dirty="0" smtClean="0"/>
              <a:t>.- </a:t>
            </a:r>
            <a:r>
              <a:rPr lang="es-MX" dirty="0" smtClean="0"/>
              <a:t>Suspensión</a:t>
            </a:r>
            <a:r>
              <a:rPr lang="es-MX" dirty="0" smtClean="0"/>
              <a:t> </a:t>
            </a:r>
            <a:r>
              <a:rPr lang="es-MX" dirty="0" smtClean="0"/>
              <a:t>y dirección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4951296" y="1435926"/>
            <a:ext cx="3674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  <a:r>
              <a:rPr lang="es-MX" dirty="0" smtClean="0"/>
              <a:t>.- </a:t>
            </a:r>
            <a:r>
              <a:rPr lang="es-MX" dirty="0" smtClean="0"/>
              <a:t>Flecha, </a:t>
            </a:r>
            <a:r>
              <a:rPr lang="es-MX" dirty="0" smtClean="0"/>
              <a:t>motor y frenos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4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rogramación\Dropbox\UNITEC\Carpeta 2018 C7\Plan. de la producción\PROYECTO Manhattan\FOTOGRAFIAS\Inventario\IMG_20181115_214335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0" y="2408348"/>
            <a:ext cx="3866316" cy="28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21217" y="1468192"/>
            <a:ext cx="36743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  <a:r>
              <a:rPr lang="es-MX" dirty="0" smtClean="0"/>
              <a:t>.- </a:t>
            </a:r>
            <a:r>
              <a:rPr lang="es-MX" dirty="0" smtClean="0"/>
              <a:t>Asiento, pedales y llantas.</a:t>
            </a:r>
            <a:endParaRPr lang="es-MX" dirty="0"/>
          </a:p>
        </p:txBody>
      </p:sp>
      <p:pic>
        <p:nvPicPr>
          <p:cNvPr id="4098" name="Picture 2" descr="C:\Users\Programación\Dropbox\UNITEC\Carpeta 2018 C7\Plan. de la producción\PROYECTO Manhattan\FOTOGRAFIAS\Inventario\IMG_20181121_21383439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71" y="2408347"/>
            <a:ext cx="3866316" cy="28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138671" y="1329692"/>
            <a:ext cx="36743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7</a:t>
            </a:r>
            <a:r>
              <a:rPr lang="es-MX" dirty="0" smtClean="0"/>
              <a:t>.- </a:t>
            </a:r>
            <a:r>
              <a:rPr lang="es-MX" dirty="0" smtClean="0"/>
              <a:t>Cinturón, ajustes del motor y pruebas.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93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45A6C0E3-07FC-4559-B8B2-82F4733107B0}"/>
              </a:ext>
            </a:extLst>
          </p:cNvPr>
          <p:cNvSpPr/>
          <p:nvPr/>
        </p:nvSpPr>
        <p:spPr>
          <a:xfrm>
            <a:off x="530096" y="343404"/>
            <a:ext cx="1023068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Planeación de Requerimientos </a:t>
            </a:r>
          </a:p>
          <a:p>
            <a:pPr algn="ctr"/>
            <a:r>
              <a:rPr lang="es-ES" sz="5400" b="1" dirty="0">
                <a:ln/>
                <a:solidFill>
                  <a:schemeClr val="accent3"/>
                </a:solidFill>
              </a:rPr>
              <a:t>de Materiales</a:t>
            </a:r>
            <a:endParaRPr lang="es-E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CEC5A05-BD0F-43BF-8708-1BC54AEF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32" y="2517913"/>
            <a:ext cx="4333875" cy="3200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53B49D6E-9933-4E8E-BD63-A4D474198AF8}"/>
              </a:ext>
            </a:extLst>
          </p:cNvPr>
          <p:cNvSpPr txBox="1"/>
          <p:nvPr/>
        </p:nvSpPr>
        <p:spPr>
          <a:xfrm>
            <a:off x="5221357" y="2385391"/>
            <a:ext cx="5088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/>
              <a:t>Necesidades Reales de </a:t>
            </a:r>
            <a:r>
              <a:rPr lang="es-MX" sz="2400" b="1" dirty="0" smtClean="0"/>
              <a:t>Materiales: </a:t>
            </a:r>
            <a:r>
              <a:rPr lang="es-MX" sz="2400" dirty="0" smtClean="0"/>
              <a:t>Los costos de producción se tuvieron que ajustar por modificaciones del diseño.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/>
              <a:t>Fechas: </a:t>
            </a:r>
            <a:r>
              <a:rPr lang="es-MX" sz="2400" dirty="0" smtClean="0"/>
              <a:t>Se cumplió en tiempo y forma. </a:t>
            </a: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b="1" dirty="0" smtClean="0"/>
              <a:t>Cantidades: </a:t>
            </a:r>
            <a:r>
              <a:rPr lang="es-MX" sz="2400" dirty="0" smtClean="0"/>
              <a:t>Se trabajo</a:t>
            </a:r>
            <a:r>
              <a:rPr lang="es-MX" sz="2400" dirty="0" smtClean="0"/>
              <a:t> bajo pedido, sin stock de seguridad.</a:t>
            </a:r>
            <a:r>
              <a:rPr lang="es-MX" sz="2400" dirty="0" smtClean="0"/>
              <a:t>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6123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CFDD83EC-4C7A-41C0-B177-AD0BFFD0144D}"/>
              </a:ext>
            </a:extLst>
          </p:cNvPr>
          <p:cNvSpPr/>
          <p:nvPr/>
        </p:nvSpPr>
        <p:spPr>
          <a:xfrm>
            <a:off x="1187769" y="793979"/>
            <a:ext cx="1600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BOM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174477CF-2EA2-40E4-8ABF-450F0224F644}"/>
              </a:ext>
            </a:extLst>
          </p:cNvPr>
          <p:cNvSpPr/>
          <p:nvPr/>
        </p:nvSpPr>
        <p:spPr>
          <a:xfrm>
            <a:off x="5242120" y="2410744"/>
            <a:ext cx="1204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IRF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5864114B-A235-4430-8539-4519C40BAE44}"/>
              </a:ext>
            </a:extLst>
          </p:cNvPr>
          <p:cNvSpPr/>
          <p:nvPr/>
        </p:nvSpPr>
        <p:spPr>
          <a:xfrm>
            <a:off x="8736215" y="793979"/>
            <a:ext cx="1531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MRP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88B294FF-BEDC-49AC-82E7-64FD591DDBAE}"/>
              </a:ext>
            </a:extLst>
          </p:cNvPr>
          <p:cNvSpPr txBox="1"/>
          <p:nvPr/>
        </p:nvSpPr>
        <p:spPr>
          <a:xfrm>
            <a:off x="569843" y="2133600"/>
            <a:ext cx="2611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Cantidades estandarizadas para el diseño.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Componentes del </a:t>
            </a:r>
            <a:r>
              <a:rPr lang="es-MX" sz="2400" dirty="0" err="1"/>
              <a:t>go</a:t>
            </a:r>
            <a:r>
              <a:rPr lang="es-MX" sz="2400" dirty="0"/>
              <a:t> kart.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A6A76D9-CA3F-4BFB-91D7-3D25ACDC1E23}"/>
              </a:ext>
            </a:extLst>
          </p:cNvPr>
          <p:cNvSpPr txBox="1"/>
          <p:nvPr/>
        </p:nvSpPr>
        <p:spPr>
          <a:xfrm>
            <a:off x="3935896" y="3429000"/>
            <a:ext cx="3922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Inventario disponible.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Tiempo de espera.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A62A00C-6CBD-41AE-9826-892691995FFB}"/>
              </a:ext>
            </a:extLst>
          </p:cNvPr>
          <p:cNvSpPr txBox="1"/>
          <p:nvPr/>
        </p:nvSpPr>
        <p:spPr>
          <a:xfrm>
            <a:off x="8017565" y="1868557"/>
            <a:ext cx="288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Demandas independientes de cada componente del </a:t>
            </a:r>
            <a:r>
              <a:rPr lang="es-MX" dirty="0" err="1"/>
              <a:t>go</a:t>
            </a:r>
            <a:r>
              <a:rPr lang="es-MX" dirty="0"/>
              <a:t> kart.</a:t>
            </a:r>
          </a:p>
        </p:txBody>
      </p:sp>
    </p:spTree>
    <p:extLst>
      <p:ext uri="{BB962C8B-B14F-4D97-AF65-F5344CB8AC3E}">
        <p14:creationId xmlns:p14="http://schemas.microsoft.com/office/powerpoint/2010/main" val="20650817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258</Words>
  <Application>Microsoft Office PowerPoint</Application>
  <PresentationFormat>Personalizado</PresentationFormat>
  <Paragraphs>71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Karla Patricia Cortes Hernandez - Alumno</dc:creator>
  <cp:lastModifiedBy>Cristian</cp:lastModifiedBy>
  <cp:revision>31</cp:revision>
  <dcterms:created xsi:type="dcterms:W3CDTF">2018-11-20T17:48:38Z</dcterms:created>
  <dcterms:modified xsi:type="dcterms:W3CDTF">2018-11-30T07:20:14Z</dcterms:modified>
</cp:coreProperties>
</file>