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2" r:id="rId5"/>
    <p:sldMasterId id="2147483660" r:id="rId6"/>
  </p:sldMasterIdLst>
  <p:notesMasterIdLst>
    <p:notesMasterId r:id="rId10"/>
  </p:notesMasterIdLst>
  <p:sldIdLst>
    <p:sldId id="307" r:id="rId7"/>
    <p:sldId id="318" r:id="rId8"/>
    <p:sldId id="308" r:id="rId9"/>
  </p:sldIdLst>
  <p:sldSz cx="12192000" cy="6858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7"/>
    <a:srgbClr val="DB8F17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45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12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Sümmchen" userId="3688e770-1443-4b67-ac70-6236e1d33f41" providerId="ADAL" clId="{E3DB7155-9826-4C08-8E62-394F6EBEBA8C}"/>
    <pc:docChg chg="custSel modSld">
      <pc:chgData name="Markus Sümmchen" userId="3688e770-1443-4b67-ac70-6236e1d33f41" providerId="ADAL" clId="{E3DB7155-9826-4C08-8E62-394F6EBEBA8C}" dt="2017-11-27T13:48:00.897" v="13" actId="5793"/>
      <pc:docMkLst>
        <pc:docMk/>
      </pc:docMkLst>
      <pc:sldChg chg="modSp">
        <pc:chgData name="Markus Sümmchen" userId="3688e770-1443-4b67-ac70-6236e1d33f41" providerId="ADAL" clId="{E3DB7155-9826-4C08-8E62-394F6EBEBA8C}" dt="2017-11-27T13:48:00.897" v="13" actId="5793"/>
        <pc:sldMkLst>
          <pc:docMk/>
          <pc:sldMk cId="2487520362" sldId="302"/>
        </pc:sldMkLst>
        <pc:spChg chg="mod">
          <ac:chgData name="Markus Sümmchen" userId="3688e770-1443-4b67-ac70-6236e1d33f41" providerId="ADAL" clId="{E3DB7155-9826-4C08-8E62-394F6EBEBA8C}" dt="2017-11-27T13:48:00.897" v="13" actId="5793"/>
          <ac:spMkLst>
            <pc:docMk/>
            <pc:sldMk cId="2487520362" sldId="302"/>
            <ac:spMk id="3" creationId="{D13D0DA1-97AD-4440-BE91-DEDB67BB3537}"/>
          </ac:spMkLst>
        </pc:spChg>
      </pc:sldChg>
      <pc:sldChg chg="modSp">
        <pc:chgData name="Markus Sümmchen" userId="3688e770-1443-4b67-ac70-6236e1d33f41" providerId="ADAL" clId="{E3DB7155-9826-4C08-8E62-394F6EBEBA8C}" dt="2017-11-27T13:45:05.853" v="0" actId="6549"/>
        <pc:sldMkLst>
          <pc:docMk/>
          <pc:sldMk cId="2546733183" sldId="303"/>
        </pc:sldMkLst>
        <pc:spChg chg="mod">
          <ac:chgData name="Markus Sümmchen" userId="3688e770-1443-4b67-ac70-6236e1d33f41" providerId="ADAL" clId="{E3DB7155-9826-4C08-8E62-394F6EBEBA8C}" dt="2017-11-27T13:45:05.853" v="0" actId="6549"/>
          <ac:spMkLst>
            <pc:docMk/>
            <pc:sldMk cId="2546733183" sldId="303"/>
            <ac:spMk id="3" creationId="{2A4569CC-20B4-44A1-ACCD-3659DA8F9E38}"/>
          </ac:spMkLst>
        </pc:spChg>
      </pc:sldChg>
      <pc:sldChg chg="modSp">
        <pc:chgData name="Markus Sümmchen" userId="3688e770-1443-4b67-ac70-6236e1d33f41" providerId="ADAL" clId="{E3DB7155-9826-4C08-8E62-394F6EBEBA8C}" dt="2017-11-27T13:47:03.963" v="4" actId="27636"/>
        <pc:sldMkLst>
          <pc:docMk/>
          <pc:sldMk cId="2191032305" sldId="304"/>
        </pc:sldMkLst>
        <pc:spChg chg="mod">
          <ac:chgData name="Markus Sümmchen" userId="3688e770-1443-4b67-ac70-6236e1d33f41" providerId="ADAL" clId="{E3DB7155-9826-4C08-8E62-394F6EBEBA8C}" dt="2017-11-27T13:47:03.963" v="4" actId="27636"/>
          <ac:spMkLst>
            <pc:docMk/>
            <pc:sldMk cId="2191032305" sldId="304"/>
            <ac:spMk id="3" creationId="{7DED7809-F737-4164-91DF-E7ED29745A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CC5DC-336B-48E1-AF93-28707E3DA7C2}" type="datetimeFigureOut">
              <a:rPr lang="de-DE" smtClean="0"/>
              <a:t>12.03.2018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47699-0749-43AA-9FC8-2629A831449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76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47699-0749-43AA-9FC8-2629A831449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64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384D5-7391-4C32-B767-96E56C46823C}" type="datetime1">
              <a:rPr lang="de-DE" smtClean="0"/>
              <a:t>12.03.2018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84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1E472-3B0F-4A4E-8AE0-F0A2A942192F}" type="datetime1">
              <a:rPr lang="de-DE" smtClean="0"/>
              <a:t>12.03.2018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71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F0DD2-1CAB-4924-80FB-5E4FCB18B77B}" type="datetime1">
              <a:rPr lang="de-DE" smtClean="0"/>
              <a:t>12.03.2018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680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 descr="white-duck-ppt-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6584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55E2-DC31-4C8D-8F9A-1F3CE55D4F61}" type="datetime1">
              <a:rPr lang="de-DE" smtClean="0"/>
              <a:t>12.03.2018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A81-D010-294F-B69D-5AFE03591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033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326D-DE31-4D3E-8309-414F5D08184E}" type="datetime1">
              <a:rPr lang="de-DE" smtClean="0"/>
              <a:t>12.03.2018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A81-D010-294F-B69D-5AFE03591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409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00B6-0120-4553-97C7-FDDC725F0E9C}" type="datetime1">
              <a:rPr lang="de-DE" smtClean="0"/>
              <a:t>12.03.2018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A81-D010-294F-B69D-5AFE03591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140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55B9-626C-4053-88B8-C866D94D6D5E}" type="datetime1">
              <a:rPr lang="de-DE" smtClean="0"/>
              <a:t>12.03.2018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A81-D010-294F-B69D-5AFE03591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287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6E28C-1E04-4631-BC0E-B64B5A607B67}" type="datetime1">
              <a:rPr lang="de-DE" smtClean="0"/>
              <a:t>12.03.2018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A81-D010-294F-B69D-5AFE03591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949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09DF0-6264-4432-BDD4-8F661378F404}" type="datetime1">
              <a:rPr lang="de-DE" smtClean="0"/>
              <a:t>12.03.2018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A81-D010-294F-B69D-5AFE03591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091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22DB6-4F49-4CCC-9162-1625018D1AF6}" type="datetime1">
              <a:rPr lang="de-DE" smtClean="0"/>
              <a:t>12.03.2018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A81-D010-294F-B69D-5AFE03591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133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CCF7C-4260-4506-9C8D-E882ACECBD65}" type="datetime1">
              <a:rPr lang="de-DE" smtClean="0"/>
              <a:t>12.03.2018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A81-D010-294F-B69D-5AFE03591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11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09797-2A3B-4E5F-935E-FEA59E63AB61}" type="datetime1">
              <a:rPr lang="de-DE" smtClean="0"/>
              <a:t>12.03.2018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Arial"/>
              </a:defRPr>
            </a:lvl1pPr>
          </a:lstStyle>
          <a:p>
            <a:r>
              <a:rPr lang="de-DE"/>
              <a:t>© white duck GmbH 2018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990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AD6B2-279A-426C-81B1-C6F70E473636}" type="datetime1">
              <a:rPr lang="de-DE" smtClean="0"/>
              <a:t>12.03.2018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A81-D010-294F-B69D-5AFE03591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60304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D4A23-FA32-4F66-B4C1-E8868B32E935}" type="datetime1">
              <a:rPr lang="de-DE" smtClean="0"/>
              <a:t>12.03.2018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A81-D010-294F-B69D-5AFE03591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6547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BB70-C123-492B-9843-B4DD2BFA1D1F}" type="datetime1">
              <a:rPr lang="de-DE" smtClean="0"/>
              <a:t>12.03.2018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C4A81-D010-294F-B69D-5AFE03591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068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3963E-D2AC-4227-90C6-EAC51E0AA97F}" type="datetime1">
              <a:rPr lang="de-DE" smtClean="0"/>
              <a:t>12.03.2018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FB31-004C-634C-BE60-AA6F6BDE30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3763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D371-87E7-4CC2-9E8D-FB92B3DA011C}" type="datetime1">
              <a:rPr lang="de-DE" smtClean="0"/>
              <a:t>12.03.2018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FB31-004C-634C-BE60-AA6F6BDE30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686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CF050-0BFA-4A25-9067-8BD72B4FBC03}" type="datetime1">
              <a:rPr lang="de-DE" smtClean="0"/>
              <a:t>12.03.2018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FB31-004C-634C-BE60-AA6F6BDE30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872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58C1-0A23-4400-88EE-910E6E59C171}" type="datetime1">
              <a:rPr lang="de-DE" smtClean="0"/>
              <a:t>12.03.2018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FB31-004C-634C-BE60-AA6F6BDE30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2518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E6D6-A8A0-4E1A-88A1-4E73D7DCFEE1}" type="datetime1">
              <a:rPr lang="de-DE" smtClean="0"/>
              <a:t>12.03.2018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FB31-004C-634C-BE60-AA6F6BDE30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2669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9C69-79B0-4F59-A94E-F27BA05F6E2E}" type="datetime1">
              <a:rPr lang="de-DE" smtClean="0"/>
              <a:t>12.03.2018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FB31-004C-634C-BE60-AA6F6BDE30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9678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E8019-4C79-4758-8AE9-C564CD1A99AF}" type="datetime1">
              <a:rPr lang="de-DE" smtClean="0"/>
              <a:t>12.03.2018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FB31-004C-634C-BE60-AA6F6BDE30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69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BFBDF-51D7-4E09-9721-F38BBB7CD7BB}" type="datetime1">
              <a:rPr lang="de-DE" smtClean="0"/>
              <a:t>12.03.2018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059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31C0-F1F3-4D42-9EDC-9891DF989CF8}" type="datetime1">
              <a:rPr lang="de-DE" smtClean="0"/>
              <a:t>12.03.2018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FB31-004C-634C-BE60-AA6F6BDE30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1591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A55FF-65FA-4836-94CC-78216B20901F}" type="datetime1">
              <a:rPr lang="de-DE" smtClean="0"/>
              <a:t>12.03.2018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FB31-004C-634C-BE60-AA6F6BDE30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2172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4914-C20D-48E8-9A78-18587862921D}" type="datetime1">
              <a:rPr lang="de-DE" smtClean="0"/>
              <a:t>12.03.2018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FB31-004C-634C-BE60-AA6F6BDE30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7308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C6FB-4604-41B2-910B-E5A40B6509A7}" type="datetime1">
              <a:rPr lang="de-DE" smtClean="0"/>
              <a:t>12.03.2018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6FB31-004C-634C-BE60-AA6F6BDE30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67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777F-DBC9-4E63-87F9-5452D852A6A3}" type="datetime1">
              <a:rPr lang="de-DE" smtClean="0"/>
              <a:t>12.03.2018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904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DE0A-3685-478E-9F9D-11FEE640684C}" type="datetime1">
              <a:rPr lang="de-DE" smtClean="0"/>
              <a:t>12.03.2018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9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1008C-CA2B-4392-99C6-5C4F28B7F39D}" type="datetime1">
              <a:rPr lang="de-DE" smtClean="0"/>
              <a:t>12.03.2018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2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AD4C-FFED-4DBE-B5CE-34AC71D9A474}" type="datetime1">
              <a:rPr lang="de-DE" smtClean="0"/>
              <a:t>12.03.2018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30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6EFC-EBE5-46C9-ACB7-E7314D97C233}" type="datetime1">
              <a:rPr lang="de-DE" smtClean="0"/>
              <a:t>12.03.2018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99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D3C14-E5AF-4839-B09D-FBD87FEAE4C7}" type="datetime1">
              <a:rPr lang="de-DE" smtClean="0"/>
              <a:t>12.03.2018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ED5B-715C-D149-8A24-8168F4E30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25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A4A5B-C9B9-43A3-8EC5-3559C5CF0191}" type="datetime1">
              <a:rPr lang="de-DE" smtClean="0"/>
              <a:t>12.03.2018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white duck GmbH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DED5B-715C-D149-8A24-8168F4E30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209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130000"/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84000"/>
        <a:buFont typeface="Courier New"/>
        <a:buChar char="o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Symbol" charset="2"/>
        <a:buChar char="-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138F-6250-47D8-AC8A-144855E5E7BD}" type="datetime1">
              <a:rPr lang="de-DE" smtClean="0"/>
              <a:t>12.03.2018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white duck GmbH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C4A81-D010-294F-B69D-5AFE035915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81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sz="3200" kern="1200" baseline="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•"/>
        <a:defRPr sz="2800" kern="1200" baseline="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135000"/>
        <a:buFont typeface="Arial"/>
        <a:buChar char="•"/>
        <a:defRPr sz="2400" kern="1200" baseline="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Courier New"/>
        <a:buChar char="o"/>
        <a:defRPr sz="2000" kern="1200" baseline="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Symbol" charset="2"/>
        <a:buChar char="-"/>
        <a:defRPr sz="2000" kern="1200" baseline="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92C9-75E3-4449-B498-102581E5FFC1}" type="datetime1">
              <a:rPr lang="de-DE" smtClean="0"/>
              <a:t>12.03.2018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© white duck GmbH 2018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6FB31-004C-634C-BE60-AA6F6BDE30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009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13" y="4271070"/>
            <a:ext cx="2804050" cy="19945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77672" y="2130426"/>
            <a:ext cx="11191164" cy="1470025"/>
          </a:xfrm>
        </p:spPr>
        <p:txBody>
          <a:bodyPr>
            <a:normAutofit/>
          </a:bodyPr>
          <a:lstStyle/>
          <a:p>
            <a:pPr algn="ctr"/>
            <a:r>
              <a:rPr lang="de-DE" dirty="0"/>
              <a:t>Herzlich Willkommen zum </a:t>
            </a:r>
            <a:br>
              <a:rPr lang="de-DE" dirty="0"/>
            </a:br>
            <a:r>
              <a:rPr lang="de-DE" dirty="0"/>
              <a:t>1. Azure Rosenheim </a:t>
            </a:r>
            <a:r>
              <a:rPr lang="de-DE" dirty="0" err="1"/>
              <a:t>Meetup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02638" y="3671246"/>
            <a:ext cx="7496071" cy="1036133"/>
          </a:xfrm>
        </p:spPr>
        <p:txBody>
          <a:bodyPr>
            <a:normAutofit/>
          </a:bodyPr>
          <a:lstStyle/>
          <a:p>
            <a:r>
              <a:rPr lang="de-DE" sz="2000" b="1" dirty="0"/>
              <a:t>white duck Office, 12.03.2018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EB0F4D6-F640-4F97-834D-C025511F8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8965" y="4864748"/>
            <a:ext cx="1670996" cy="167099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A1FA19A-06B4-4CBD-B9A9-41B916C8B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777" y="3712727"/>
            <a:ext cx="4061721" cy="282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3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880D55-5941-4996-AC59-CB21BF53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u="sng" dirty="0"/>
              <a:t>19:30 Uhr</a:t>
            </a:r>
          </a:p>
          <a:p>
            <a:pPr marL="457200" lvl="1" indent="0">
              <a:buNone/>
            </a:pPr>
            <a:r>
              <a:rPr lang="de-DE" dirty="0"/>
              <a:t>Begrüßung und Vorstellung der neuen Azure Rosenheim Gruppe</a:t>
            </a:r>
          </a:p>
          <a:p>
            <a:pPr marL="457200" lvl="1" indent="0">
              <a:buNone/>
            </a:pPr>
            <a:r>
              <a:rPr lang="de-DE" dirty="0"/>
              <a:t>Martin Brandl (</a:t>
            </a:r>
            <a:r>
              <a:rPr lang="de-DE" dirty="0" err="1"/>
              <a:t>Founder</a:t>
            </a:r>
            <a:r>
              <a:rPr lang="de-DE" dirty="0"/>
              <a:t> Azure Rosenheim)</a:t>
            </a:r>
          </a:p>
          <a:p>
            <a:pPr marL="457200" lvl="1" indent="0">
              <a:buNone/>
            </a:pPr>
            <a:r>
              <a:rPr lang="de-DE" dirty="0"/>
              <a:t>Markus Sümmchen (</a:t>
            </a:r>
            <a:r>
              <a:rPr lang="de-DE" dirty="0" err="1"/>
              <a:t>Founder</a:t>
            </a:r>
            <a:r>
              <a:rPr lang="de-DE" dirty="0"/>
              <a:t> - white duck)</a:t>
            </a:r>
          </a:p>
          <a:p>
            <a:endParaRPr lang="de-DE" dirty="0"/>
          </a:p>
          <a:p>
            <a:r>
              <a:rPr lang="de-DE" u="sng" dirty="0"/>
              <a:t>19:45 Uhr</a:t>
            </a:r>
          </a:p>
          <a:p>
            <a:pPr marL="457200" lvl="1" indent="0">
              <a:buNone/>
            </a:pPr>
            <a:r>
              <a:rPr lang="de-DE" dirty="0" err="1"/>
              <a:t>FaaS</a:t>
            </a:r>
            <a:r>
              <a:rPr lang="de-DE" dirty="0"/>
              <a:t> mit Azure </a:t>
            </a:r>
            <a:r>
              <a:rPr lang="de-DE" dirty="0" err="1"/>
              <a:t>Functions</a:t>
            </a:r>
            <a:r>
              <a:rPr lang="de-DE" dirty="0"/>
              <a:t> - Martin Brandl (Cloud Solution </a:t>
            </a:r>
            <a:r>
              <a:rPr lang="de-DE" dirty="0" err="1"/>
              <a:t>Architect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u="sng" dirty="0"/>
              <a:t>20:30 Uhr </a:t>
            </a:r>
          </a:p>
          <a:p>
            <a:pPr marL="457200" lvl="1" indent="0">
              <a:buNone/>
            </a:pPr>
            <a:r>
              <a:rPr lang="de-DE" dirty="0" err="1"/>
              <a:t>Serverless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im Projekteinsatz - André Ratzenberger (Cloud Solution </a:t>
            </a:r>
            <a:r>
              <a:rPr lang="de-DE" dirty="0" err="1"/>
              <a:t>Architect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u="sng" dirty="0"/>
              <a:t>21:00 Uhr</a:t>
            </a:r>
          </a:p>
          <a:p>
            <a:pPr marL="0" indent="0">
              <a:buNone/>
            </a:pPr>
            <a:r>
              <a:rPr lang="de-DE" dirty="0"/>
              <a:t>	Diskussion &amp; Networking</a:t>
            </a:r>
            <a:br>
              <a:rPr lang="de-DE" dirty="0"/>
            </a:b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BA9291-CCF9-454B-9E57-C4EA8DF8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© white duck GmbH 2018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56306A8-BC8F-4029-9FEB-224678AF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296"/>
            <a:ext cx="2476540" cy="139168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D43670-E74C-4B06-A674-66223DD7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122" y="274638"/>
            <a:ext cx="8742784" cy="1143000"/>
          </a:xfrm>
        </p:spPr>
        <p:txBody>
          <a:bodyPr>
            <a:noAutofit/>
          </a:bodyPr>
          <a:lstStyle/>
          <a:p>
            <a:r>
              <a:rPr lang="de-DE" sz="3200" dirty="0" err="1"/>
              <a:t>Functions</a:t>
            </a:r>
            <a:r>
              <a:rPr lang="de-DE" sz="3200" dirty="0"/>
              <a:t> </a:t>
            </a:r>
            <a:r>
              <a:rPr lang="de-DE" sz="3200" dirty="0" err="1"/>
              <a:t>as</a:t>
            </a:r>
            <a:r>
              <a:rPr lang="de-DE" sz="3200" dirty="0"/>
              <a:t> a Service - Hype oder die Zukunft der Softwareentwicklung?</a:t>
            </a:r>
          </a:p>
        </p:txBody>
      </p:sp>
    </p:spTree>
    <p:extLst>
      <p:ext uri="{BB962C8B-B14F-4D97-AF65-F5344CB8AC3E}">
        <p14:creationId xmlns:p14="http://schemas.microsoft.com/office/powerpoint/2010/main" val="378997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09600" y="260648"/>
            <a:ext cx="8750763" cy="768085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de-DE" sz="4000" dirty="0"/>
              <a:t>Über uns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9404" y="1078797"/>
            <a:ext cx="11251772" cy="226940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189" indent="-457189" defTabSz="1219170">
              <a:lnSpc>
                <a:spcPts val="2667"/>
              </a:lnSpc>
              <a:spcBef>
                <a:spcPts val="0"/>
              </a:spcBef>
              <a:defRPr/>
            </a:pPr>
            <a:r>
              <a:rPr lang="de-DE" sz="1867" dirty="0">
                <a:solidFill>
                  <a:prstClr val="black"/>
                </a:solidFill>
              </a:rPr>
              <a:t>Spezialisiert auf Cloud-Computing, Software-Engineering und Data Analytics / BI -Technologien</a:t>
            </a:r>
          </a:p>
          <a:p>
            <a:pPr marL="457189" indent="-457189" defTabSz="1219170">
              <a:lnSpc>
                <a:spcPts val="2667"/>
              </a:lnSpc>
              <a:spcBef>
                <a:spcPts val="0"/>
              </a:spcBef>
              <a:defRPr/>
            </a:pPr>
            <a:r>
              <a:rPr lang="de-DE" sz="1867" dirty="0">
                <a:solidFill>
                  <a:prstClr val="black"/>
                </a:solidFill>
                <a:latin typeface="Calibri"/>
              </a:rPr>
              <a:t>Ganzheitliches Angebot als Cloud Solution Provider - von der Entwicklung bis zum Betrieb von Cloud-Lösungen</a:t>
            </a:r>
          </a:p>
          <a:p>
            <a:pPr marL="457189" indent="-457189" defTabSz="1219170">
              <a:lnSpc>
                <a:spcPts val="2667"/>
              </a:lnSpc>
              <a:spcBef>
                <a:spcPts val="0"/>
              </a:spcBef>
              <a:defRPr/>
            </a:pPr>
            <a:r>
              <a:rPr lang="de-DE" sz="1867" dirty="0">
                <a:solidFill>
                  <a:prstClr val="black"/>
                </a:solidFill>
                <a:latin typeface="Calibri"/>
              </a:rPr>
              <a:t>Gegründet 2012 mit Sitz in Rosenheim, derzeit 17 Mitarbeiter</a:t>
            </a:r>
          </a:p>
          <a:p>
            <a:pPr marL="457189" indent="-457189" defTabSz="1219170">
              <a:lnSpc>
                <a:spcPts val="2667"/>
              </a:lnSpc>
              <a:spcBef>
                <a:spcPts val="0"/>
              </a:spcBef>
              <a:defRPr/>
            </a:pPr>
            <a:r>
              <a:rPr lang="de-DE" sz="1867" dirty="0">
                <a:solidFill>
                  <a:prstClr val="black"/>
                </a:solidFill>
                <a:latin typeface="Calibri"/>
              </a:rPr>
              <a:t>Erfahrung aus mehr als 15 Jahren Softwareentwicklung</a:t>
            </a:r>
          </a:p>
          <a:p>
            <a:pPr marL="457189" indent="-457189" defTabSz="1219170">
              <a:lnSpc>
                <a:spcPts val="2667"/>
              </a:lnSpc>
              <a:spcBef>
                <a:spcPts val="0"/>
              </a:spcBef>
              <a:defRPr/>
            </a:pPr>
            <a:r>
              <a:rPr lang="de-DE" sz="1867" dirty="0">
                <a:solidFill>
                  <a:prstClr val="black"/>
                </a:solidFill>
              </a:rPr>
              <a:t>Technologie-Fokus: Microsoft Azure Cloud, .NET C#, .NET CORE, REST, Angular, ASP.NET</a:t>
            </a:r>
          </a:p>
          <a:p>
            <a:pPr marL="457189" indent="-457189" defTabSz="1219170">
              <a:lnSpc>
                <a:spcPts val="2667"/>
              </a:lnSpc>
              <a:spcBef>
                <a:spcPts val="0"/>
              </a:spcBef>
              <a:defRPr/>
            </a:pPr>
            <a:r>
              <a:rPr lang="de-DE" sz="1800" dirty="0"/>
              <a:t>Konzeption, Implementierung und Betrieb von SaaS-, Web-, Mobile- und </a:t>
            </a:r>
            <a:r>
              <a:rPr lang="de-DE" sz="1800" dirty="0" err="1"/>
              <a:t>IoT</a:t>
            </a:r>
            <a:r>
              <a:rPr lang="de-DE" sz="1800" dirty="0"/>
              <a:t>-Anwendungen</a:t>
            </a:r>
          </a:p>
          <a:p>
            <a:pPr marL="457189" indent="-457189" defTabSz="1219170">
              <a:lnSpc>
                <a:spcPts val="2667"/>
              </a:lnSpc>
              <a:spcBef>
                <a:spcPts val="0"/>
              </a:spcBef>
              <a:defRPr/>
            </a:pPr>
            <a:endParaRPr lang="de-DE" sz="1867" dirty="0">
              <a:solidFill>
                <a:prstClr val="black"/>
              </a:solidFill>
            </a:endParaRPr>
          </a:p>
          <a:p>
            <a:pPr marL="457189" indent="-457189" defTabSz="1219170">
              <a:lnSpc>
                <a:spcPts val="2667"/>
              </a:lnSpc>
              <a:spcBef>
                <a:spcPts val="0"/>
              </a:spcBef>
              <a:defRPr/>
            </a:pPr>
            <a:endParaRPr lang="de-DE" sz="1867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5413" y="3575664"/>
            <a:ext cx="1944412" cy="82067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r>
              <a:rPr lang="de-DE" sz="2400" dirty="0" err="1">
                <a:solidFill>
                  <a:prstClr val="white"/>
                </a:solidFill>
                <a:latin typeface="Rockwell Condensed" panose="02060603050405020104" pitchFamily="18" charset="0"/>
              </a:rPr>
              <a:t>technologie</a:t>
            </a:r>
            <a:endParaRPr lang="de-DE" sz="2400" dirty="0">
              <a:solidFill>
                <a:prstClr val="white"/>
              </a:solidFill>
              <a:latin typeface="Rockwell Condensed" panose="02060603050405020104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037268" y="5130231"/>
            <a:ext cx="4950833" cy="8102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SzPct val="130000"/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84000"/>
              <a:buFont typeface="Courier New"/>
              <a:buChar char="o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Symbol" charset="2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sz="1800" b="1" dirty="0"/>
              <a:t>Entwicklung, Beratung und Coaching rund um Cloud-Computing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5413" y="4578508"/>
            <a:ext cx="1944412" cy="801852"/>
          </a:xfrm>
          <a:prstGeom prst="rect">
            <a:avLst/>
          </a:prstGeom>
          <a:solidFill>
            <a:srgbClr val="DB8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defRPr/>
            </a:pPr>
            <a:r>
              <a:rPr lang="de-DE" sz="2400" dirty="0" err="1">
                <a:solidFill>
                  <a:prstClr val="white"/>
                </a:solidFill>
                <a:latin typeface="Rockwell Condensed" panose="02060603050405020104" pitchFamily="18" charset="0"/>
              </a:rPr>
              <a:t>kompetenz</a:t>
            </a:r>
            <a:endParaRPr lang="de-DE" sz="2400" dirty="0">
              <a:solidFill>
                <a:prstClr val="white"/>
              </a:solidFill>
              <a:latin typeface="Rockwell Condensed" panose="020606030504050201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824" y="4009842"/>
            <a:ext cx="1636643" cy="822475"/>
          </a:xfrm>
          <a:prstGeom prst="rect">
            <a:avLst/>
          </a:prstGeom>
        </p:spPr>
      </p:pic>
      <p:pic>
        <p:nvPicPr>
          <p:cNvPr id="14" name="Picture 13" descr="http://yaacomo.com/c/wp-content/uploads/2014/01/BMWi_Web_de_WBZ_ZIM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544" y="3575664"/>
            <a:ext cx="1931161" cy="921691"/>
          </a:xfrm>
          <a:prstGeom prst="rect">
            <a:avLst/>
          </a:prstGeom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65600" y="6323097"/>
            <a:ext cx="3860800" cy="365125"/>
          </a:xfrm>
        </p:spPr>
        <p:txBody>
          <a:bodyPr/>
          <a:lstStyle/>
          <a:p>
            <a:r>
              <a:rPr lang="de-DE"/>
              <a:t>© white duck GmbH 2018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815413" y="5539544"/>
            <a:ext cx="1944412" cy="801852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 err="1">
                <a:latin typeface="Rockwell Condensed" panose="02060603050405020104" pitchFamily="18" charset="0"/>
              </a:rPr>
              <a:t>teamwork</a:t>
            </a:r>
            <a:endParaRPr lang="de-DE" sz="2400" dirty="0">
              <a:latin typeface="Rockwell Condensed" panose="02060603050405020104" pitchFamily="18" charset="0"/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488" y="4624838"/>
            <a:ext cx="1951269" cy="603405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5543" y="5355726"/>
            <a:ext cx="1931161" cy="9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28240"/>
      </p:ext>
    </p:extLst>
  </p:cSld>
  <p:clrMapOvr>
    <a:masterClrMapping/>
  </p:clrMapOvr>
</p:sld>
</file>

<file path=ppt/theme/theme1.xml><?xml version="1.0" encoding="utf-8"?>
<a:theme xmlns:a="http://schemas.openxmlformats.org/drawingml/2006/main" name="white-duck_ppt-master 11-1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Endkunde xmlns="4b5281b7-a2af-436d-95b8-432ed35a7319">Azure Meetups</Endkund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4D7B59CB8D5744B93A8A08F69ECCB5" ma:contentTypeVersion="7" ma:contentTypeDescription="Ein neues Dokument erstellen." ma:contentTypeScope="" ma:versionID="1270658b48fba6a5c7b0e8e164258a87">
  <xsd:schema xmlns:xsd="http://www.w3.org/2001/XMLSchema" xmlns:xs="http://www.w3.org/2001/XMLSchema" xmlns:p="http://schemas.microsoft.com/office/2006/metadata/properties" xmlns:ns2="4b5281b7-a2af-436d-95b8-432ed35a7319" xmlns:ns3="6e175993-9b55-4f2c-b3a5-be92221badb5" targetNamespace="http://schemas.microsoft.com/office/2006/metadata/properties" ma:root="true" ma:fieldsID="712c50484ac1c61f835f67afe9a5722a" ns2:_="" ns3:_="">
    <xsd:import namespace="4b5281b7-a2af-436d-95b8-432ed35a7319"/>
    <xsd:import namespace="6e175993-9b55-4f2c-b3a5-be92221badb5"/>
    <xsd:element name="properties">
      <xsd:complexType>
        <xsd:sequence>
          <xsd:element name="documentManagement">
            <xsd:complexType>
              <xsd:all>
                <xsd:element ref="ns2:Endkunde"/>
                <xsd:element ref="ns3:SharedWithUsers" minOccurs="0"/>
                <xsd:element ref="ns3:SharingHintHash" minOccurs="0"/>
                <xsd:element ref="ns3:SharedWithDetails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5281b7-a2af-436d-95b8-432ed35a7319" elementFormDefault="qualified">
    <xsd:import namespace="http://schemas.microsoft.com/office/2006/documentManagement/types"/>
    <xsd:import namespace="http://schemas.microsoft.com/office/infopath/2007/PartnerControls"/>
    <xsd:element name="Endkunde" ma:index="8" ma:displayName="Kategorie" ma:default="Plan-B" ma:format="Dropdown" ma:internalName="Endkunde">
      <xsd:simpleType>
        <xsd:restriction base="dms:Choice">
          <xsd:enumeration value="Projektmanagement"/>
          <xsd:enumeration value="Plan-B"/>
          <xsd:enumeration value="GTÜ"/>
          <xsd:enumeration value="TriFinance"/>
          <xsd:enumeration value="Wüstenrot"/>
          <xsd:enumeration value="Westwing"/>
          <xsd:enumeration value="Azure Allgemein"/>
          <xsd:enumeration value="Cloud Operations"/>
          <xsd:enumeration value="Cloud Costs"/>
          <xsd:enumeration value="White duck Standardfolien"/>
          <xsd:enumeration value="On-premise Systemarchitekturen"/>
          <xsd:enumeration value="Plamondis"/>
          <xsd:enumeration value="T-Systems"/>
          <xsd:enumeration value="Fridie"/>
          <xsd:enumeration value="Heuser AG"/>
          <xsd:enumeration value="Swisscom"/>
          <xsd:enumeration value="Hochschule Rosenheim"/>
          <xsd:enumeration value="Wanzl"/>
          <xsd:enumeration value="Predictive Financing"/>
          <xsd:enumeration value="Sales"/>
          <xsd:enumeration value="BARC"/>
          <xsd:enumeration value="Thinking Networks"/>
          <xsd:enumeration value="SLASCONE"/>
          <xsd:enumeration value="IDL Cloud Solutions"/>
          <xsd:enumeration value="_FORECAST"/>
          <xsd:enumeration value="Siemens"/>
          <xsd:enumeration value="Payment Provider"/>
          <xsd:enumeration value="M&amp;J EDV"/>
          <xsd:enumeration value="Rechtliches"/>
          <xsd:enumeration value="Brabender"/>
          <xsd:enumeration value="Zertifizierungen"/>
          <xsd:enumeration value="Mint Medical"/>
          <xsd:enumeration value="Scaya"/>
          <xsd:enumeration value="Slascone"/>
          <xsd:enumeration value="Azure Monitoring"/>
          <xsd:enumeration value="Tennis-Point"/>
          <xsd:enumeration value="Azure Meetups"/>
        </xsd:restriction>
      </xsd:simpleType>
    </xsd:element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175993-9b55-4f2c-b3a5-be92221bad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0" nillable="true" ma:displayName="Freigabehinweishash" ma:internalName="SharingHintHash" ma:readOnly="true">
      <xsd:simpleType>
        <xsd:restriction base="dms:Text"/>
      </xsd:simpleType>
    </xsd:element>
    <xsd:element name="SharedWithDetails" ma:index="11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47147D-7E89-43B0-A6A8-232FE2CCDA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A30235-4F1F-46C9-BBAC-3E5E80EC45EC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4b5281b7-a2af-436d-95b8-432ed35a7319"/>
    <ds:schemaRef ds:uri="6e175993-9b55-4f2c-b3a5-be92221badb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E5EDFE3-1F75-438F-9CF2-6211EF432FC3}"/>
</file>

<file path=docProps/app.xml><?xml version="1.0" encoding="utf-8"?>
<Properties xmlns="http://schemas.openxmlformats.org/officeDocument/2006/extended-properties" xmlns:vt="http://schemas.openxmlformats.org/officeDocument/2006/docPropsVTypes">
  <Template>white-duck_ppt-master 11-12</Template>
  <TotalTime>0</TotalTime>
  <Words>177</Words>
  <Application>Microsoft Office PowerPoint</Application>
  <PresentationFormat>Breitbild</PresentationFormat>
  <Paragraphs>30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Arial</vt:lpstr>
      <vt:lpstr>Calibri</vt:lpstr>
      <vt:lpstr>Courier New</vt:lpstr>
      <vt:lpstr>Rockwell Condensed</vt:lpstr>
      <vt:lpstr>Symbol</vt:lpstr>
      <vt:lpstr>white-duck_ppt-master 11-12</vt:lpstr>
      <vt:lpstr>1_Benutzerdefiniertes Design</vt:lpstr>
      <vt:lpstr>Benutzerdefiniertes Design</vt:lpstr>
      <vt:lpstr>Herzlich Willkommen zum  1. Azure Rosenheim Meetup</vt:lpstr>
      <vt:lpstr>Functions as a Service - Hype oder die Zukunft der Softwareentwicklung?</vt:lpstr>
      <vt:lpstr>PowerPoint-Präsentation</vt:lpstr>
    </vt:vector>
  </TitlesOfParts>
  <Company>white duck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Meetup 2018-03 - Functions as a Service</dc:title>
  <dc:creator>Markus Suemmchen</dc:creator>
  <cp:lastModifiedBy>Markus Sümmchen</cp:lastModifiedBy>
  <cp:revision>162</cp:revision>
  <dcterms:created xsi:type="dcterms:W3CDTF">2012-11-27T10:50:48Z</dcterms:created>
  <dcterms:modified xsi:type="dcterms:W3CDTF">2018-03-12T17:36:16Z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0x010100CA4D7B59CB8D5744B93A8A08F69ECCB5</vt:lpwstr>
  </property>
</Properties>
</file>