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5"/>
  </p:notesMasterIdLst>
  <p:sldIdLst>
    <p:sldId id="1619" r:id="rId6"/>
    <p:sldId id="1730" r:id="rId7"/>
    <p:sldId id="1732" r:id="rId8"/>
    <p:sldId id="1733" r:id="rId9"/>
    <p:sldId id="1734" r:id="rId10"/>
    <p:sldId id="1726" r:id="rId11"/>
    <p:sldId id="1729" r:id="rId12"/>
    <p:sldId id="1614" r:id="rId13"/>
    <p:sldId id="1728" r:id="rId14"/>
    <p:sldId id="1615" r:id="rId15"/>
    <p:sldId id="1616" r:id="rId16"/>
    <p:sldId id="277" r:id="rId17"/>
    <p:sldId id="256" r:id="rId18"/>
    <p:sldId id="263" r:id="rId19"/>
    <p:sldId id="271" r:id="rId20"/>
    <p:sldId id="269" r:id="rId21"/>
    <p:sldId id="264" r:id="rId22"/>
    <p:sldId id="265" r:id="rId23"/>
    <p:sldId id="266" r:id="rId24"/>
    <p:sldId id="270" r:id="rId25"/>
    <p:sldId id="273" r:id="rId26"/>
    <p:sldId id="267" r:id="rId27"/>
    <p:sldId id="1727" r:id="rId28"/>
    <p:sldId id="278" r:id="rId29"/>
    <p:sldId id="280" r:id="rId30"/>
    <p:sldId id="279" r:id="rId31"/>
    <p:sldId id="275" r:id="rId32"/>
    <p:sldId id="276" r:id="rId33"/>
    <p:sldId id="336" r:id="rId3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4B01F-309A-4516-8238-B9980FA0CE37}" v="10" dt="2019-05-27T15:50:5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41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Ratzenberger" userId="10cb5ef1-c182-4472-8335-4196ce66f80b" providerId="ADAL" clId="{9834B01F-309A-4516-8238-B9980FA0CE37}"/>
    <pc:docChg chg="custSel modSld">
      <pc:chgData name="André Ratzenberger" userId="10cb5ef1-c182-4472-8335-4196ce66f80b" providerId="ADAL" clId="{9834B01F-309A-4516-8238-B9980FA0CE37}" dt="2019-05-27T15:50:54.765" v="94"/>
      <pc:docMkLst>
        <pc:docMk/>
      </pc:docMkLst>
      <pc:sldChg chg="modTransition">
        <pc:chgData name="André Ratzenberger" userId="10cb5ef1-c182-4472-8335-4196ce66f80b" providerId="ADAL" clId="{9834B01F-309A-4516-8238-B9980FA0CE37}" dt="2019-05-27T12:14:32.242" v="7"/>
        <pc:sldMkLst>
          <pc:docMk/>
          <pc:sldMk cId="3378142172" sldId="256"/>
        </pc:sldMkLst>
      </pc:sldChg>
      <pc:sldChg chg="modTransition">
        <pc:chgData name="André Ratzenberger" userId="10cb5ef1-c182-4472-8335-4196ce66f80b" providerId="ADAL" clId="{9834B01F-309A-4516-8238-B9980FA0CE37}" dt="2019-05-27T15:50:35.445" v="92"/>
        <pc:sldMkLst>
          <pc:docMk/>
          <pc:sldMk cId="731247810" sldId="264"/>
        </pc:sldMkLst>
      </pc:sldChg>
      <pc:sldChg chg="modTransition">
        <pc:chgData name="André Ratzenberger" userId="10cb5ef1-c182-4472-8335-4196ce66f80b" providerId="ADAL" clId="{9834B01F-309A-4516-8238-B9980FA0CE37}" dt="2019-05-27T15:50:35.445" v="92"/>
        <pc:sldMkLst>
          <pc:docMk/>
          <pc:sldMk cId="215760039" sldId="265"/>
        </pc:sldMkLst>
      </pc:sldChg>
      <pc:sldChg chg="modTransition">
        <pc:chgData name="André Ratzenberger" userId="10cb5ef1-c182-4472-8335-4196ce66f80b" providerId="ADAL" clId="{9834B01F-309A-4516-8238-B9980FA0CE37}" dt="2019-05-27T15:50:35.445" v="92"/>
        <pc:sldMkLst>
          <pc:docMk/>
          <pc:sldMk cId="2183638314" sldId="266"/>
        </pc:sldMkLst>
      </pc:sldChg>
      <pc:sldChg chg="modTransition">
        <pc:chgData name="André Ratzenberger" userId="10cb5ef1-c182-4472-8335-4196ce66f80b" providerId="ADAL" clId="{9834B01F-309A-4516-8238-B9980FA0CE37}" dt="2019-05-27T15:50:42.549" v="93"/>
        <pc:sldMkLst>
          <pc:docMk/>
          <pc:sldMk cId="2728092073" sldId="267"/>
        </pc:sldMkLst>
      </pc:sldChg>
      <pc:sldChg chg="modTransition">
        <pc:chgData name="André Ratzenberger" userId="10cb5ef1-c182-4472-8335-4196ce66f80b" providerId="ADAL" clId="{9834B01F-309A-4516-8238-B9980FA0CE37}" dt="2019-05-27T15:50:35.445" v="92"/>
        <pc:sldMkLst>
          <pc:docMk/>
          <pc:sldMk cId="4271480699" sldId="270"/>
        </pc:sldMkLst>
      </pc:sldChg>
      <pc:sldChg chg="modTransition">
        <pc:chgData name="André Ratzenberger" userId="10cb5ef1-c182-4472-8335-4196ce66f80b" providerId="ADAL" clId="{9834B01F-309A-4516-8238-B9980FA0CE37}" dt="2019-05-27T15:50:35.445" v="92"/>
        <pc:sldMkLst>
          <pc:docMk/>
          <pc:sldMk cId="2597497098" sldId="273"/>
        </pc:sldMkLst>
      </pc:sldChg>
      <pc:sldChg chg="modTransition">
        <pc:chgData name="André Ratzenberger" userId="10cb5ef1-c182-4472-8335-4196ce66f80b" providerId="ADAL" clId="{9834B01F-309A-4516-8238-B9980FA0CE37}" dt="2019-05-27T15:50:54.765" v="94"/>
        <pc:sldMkLst>
          <pc:docMk/>
          <pc:sldMk cId="1794088303" sldId="275"/>
        </pc:sldMkLst>
      </pc:sldChg>
      <pc:sldChg chg="modTransition">
        <pc:chgData name="André Ratzenberger" userId="10cb5ef1-c182-4472-8335-4196ce66f80b" providerId="ADAL" clId="{9834B01F-309A-4516-8238-B9980FA0CE37}" dt="2019-05-27T12:14:27.839" v="6"/>
        <pc:sldMkLst>
          <pc:docMk/>
          <pc:sldMk cId="1181597557" sldId="277"/>
        </pc:sldMkLst>
      </pc:sldChg>
      <pc:sldChg chg="modTransition">
        <pc:chgData name="André Ratzenberger" userId="10cb5ef1-c182-4472-8335-4196ce66f80b" providerId="ADAL" clId="{9834B01F-309A-4516-8238-B9980FA0CE37}" dt="2019-05-27T15:50:54.765" v="94"/>
        <pc:sldMkLst>
          <pc:docMk/>
          <pc:sldMk cId="2407878017" sldId="278"/>
        </pc:sldMkLst>
      </pc:sldChg>
      <pc:sldChg chg="modTransition">
        <pc:chgData name="André Ratzenberger" userId="10cb5ef1-c182-4472-8335-4196ce66f80b" providerId="ADAL" clId="{9834B01F-309A-4516-8238-B9980FA0CE37}" dt="2019-05-27T15:50:54.765" v="94"/>
        <pc:sldMkLst>
          <pc:docMk/>
          <pc:sldMk cId="1729241674" sldId="279"/>
        </pc:sldMkLst>
      </pc:sldChg>
      <pc:sldChg chg="modTransition">
        <pc:chgData name="André Ratzenberger" userId="10cb5ef1-c182-4472-8335-4196ce66f80b" providerId="ADAL" clId="{9834B01F-309A-4516-8238-B9980FA0CE37}" dt="2019-05-27T15:50:54.765" v="94"/>
        <pc:sldMkLst>
          <pc:docMk/>
          <pc:sldMk cId="1427378373" sldId="280"/>
        </pc:sldMkLst>
      </pc:sldChg>
      <pc:sldChg chg="modTransition">
        <pc:chgData name="André Ratzenberger" userId="10cb5ef1-c182-4472-8335-4196ce66f80b" providerId="ADAL" clId="{9834B01F-309A-4516-8238-B9980FA0CE37}" dt="2019-05-27T12:14:19.631" v="2"/>
        <pc:sldMkLst>
          <pc:docMk/>
          <pc:sldMk cId="2053157109" sldId="1614"/>
        </pc:sldMkLst>
      </pc:sldChg>
      <pc:sldChg chg="modTransition">
        <pc:chgData name="André Ratzenberger" userId="10cb5ef1-c182-4472-8335-4196ce66f80b" providerId="ADAL" clId="{9834B01F-309A-4516-8238-B9980FA0CE37}" dt="2019-05-27T12:14:23.078" v="4"/>
        <pc:sldMkLst>
          <pc:docMk/>
          <pc:sldMk cId="404027172" sldId="1615"/>
        </pc:sldMkLst>
      </pc:sldChg>
      <pc:sldChg chg="modTransition">
        <pc:chgData name="André Ratzenberger" userId="10cb5ef1-c182-4472-8335-4196ce66f80b" providerId="ADAL" clId="{9834B01F-309A-4516-8238-B9980FA0CE37}" dt="2019-05-27T12:14:24.998" v="5"/>
        <pc:sldMkLst>
          <pc:docMk/>
          <pc:sldMk cId="1998251799" sldId="1616"/>
        </pc:sldMkLst>
      </pc:sldChg>
      <pc:sldChg chg="modSp">
        <pc:chgData name="André Ratzenberger" userId="10cb5ef1-c182-4472-8335-4196ce66f80b" providerId="ADAL" clId="{9834B01F-309A-4516-8238-B9980FA0CE37}" dt="2019-05-27T15:44:13.437" v="91" actId="1076"/>
        <pc:sldMkLst>
          <pc:docMk/>
          <pc:sldMk cId="3920091338" sldId="1619"/>
        </pc:sldMkLst>
        <pc:spChg chg="mod">
          <ac:chgData name="André Ratzenberger" userId="10cb5ef1-c182-4472-8335-4196ce66f80b" providerId="ADAL" clId="{9834B01F-309A-4516-8238-B9980FA0CE37}" dt="2019-05-27T14:24:00.629" v="90" actId="20577"/>
          <ac:spMkLst>
            <pc:docMk/>
            <pc:sldMk cId="3920091338" sldId="1619"/>
            <ac:spMk id="24" creationId="{D7D41964-4DBD-470D-A428-97AE7BA13562}"/>
          </ac:spMkLst>
        </pc:spChg>
        <pc:picChg chg="mod">
          <ac:chgData name="André Ratzenberger" userId="10cb5ef1-c182-4472-8335-4196ce66f80b" providerId="ADAL" clId="{9834B01F-309A-4516-8238-B9980FA0CE37}" dt="2019-05-27T15:44:13.437" v="91" actId="1076"/>
          <ac:picMkLst>
            <pc:docMk/>
            <pc:sldMk cId="3920091338" sldId="1619"/>
            <ac:picMk id="6" creationId="{9F914C96-0D4A-4119-AEC0-B5B5CCC9710F}"/>
          </ac:picMkLst>
        </pc:picChg>
      </pc:sldChg>
      <pc:sldChg chg="modSp">
        <pc:chgData name="André Ratzenberger" userId="10cb5ef1-c182-4472-8335-4196ce66f80b" providerId="ADAL" clId="{9834B01F-309A-4516-8238-B9980FA0CE37}" dt="2019-05-27T14:13:01.587" v="86" actId="20577"/>
        <pc:sldMkLst>
          <pc:docMk/>
          <pc:sldMk cId="1658366647" sldId="1726"/>
        </pc:sldMkLst>
        <pc:spChg chg="mod">
          <ac:chgData name="André Ratzenberger" userId="10cb5ef1-c182-4472-8335-4196ce66f80b" providerId="ADAL" clId="{9834B01F-309A-4516-8238-B9980FA0CE37}" dt="2019-05-27T14:13:01.587" v="86" actId="20577"/>
          <ac:spMkLst>
            <pc:docMk/>
            <pc:sldMk cId="1658366647" sldId="1726"/>
            <ac:spMk id="25" creationId="{CDD3C97E-82C4-4172-B1C2-2E6F9FD12EF6}"/>
          </ac:spMkLst>
        </pc:spChg>
        <pc:spChg chg="mod">
          <ac:chgData name="André Ratzenberger" userId="10cb5ef1-c182-4472-8335-4196ce66f80b" providerId="ADAL" clId="{9834B01F-309A-4516-8238-B9980FA0CE37}" dt="2019-05-27T14:11:47.492" v="10" actId="20577"/>
          <ac:spMkLst>
            <pc:docMk/>
            <pc:sldMk cId="1658366647" sldId="1726"/>
            <ac:spMk id="26" creationId="{2AF404AF-C986-4929-A189-91C9416FA6B9}"/>
          </ac:spMkLst>
        </pc:spChg>
      </pc:sldChg>
      <pc:sldChg chg="modTransition">
        <pc:chgData name="André Ratzenberger" userId="10cb5ef1-c182-4472-8335-4196ce66f80b" providerId="ADAL" clId="{9834B01F-309A-4516-8238-B9980FA0CE37}" dt="2019-05-27T12:14:21.342" v="3"/>
        <pc:sldMkLst>
          <pc:docMk/>
          <pc:sldMk cId="1506433739" sldId="1728"/>
        </pc:sldMkLst>
      </pc:sldChg>
      <pc:sldChg chg="delSp modTransition">
        <pc:chgData name="André Ratzenberger" userId="10cb5ef1-c182-4472-8335-4196ce66f80b" providerId="ADAL" clId="{9834B01F-309A-4516-8238-B9980FA0CE37}" dt="2019-05-27T12:14:17.747" v="1"/>
        <pc:sldMkLst>
          <pc:docMk/>
          <pc:sldMk cId="1925808431" sldId="1729"/>
        </pc:sldMkLst>
        <pc:picChg chg="del">
          <ac:chgData name="André Ratzenberger" userId="10cb5ef1-c182-4472-8335-4196ce66f80b" providerId="ADAL" clId="{9834B01F-309A-4516-8238-B9980FA0CE37}" dt="2019-05-27T12:14:01.830" v="0" actId="478"/>
          <ac:picMkLst>
            <pc:docMk/>
            <pc:sldMk cId="1925808431" sldId="1729"/>
            <ac:picMk id="5122" creationId="{1249429F-6712-4197-B460-1B6ABD62C254}"/>
          </ac:picMkLst>
        </pc:picChg>
      </pc:sldChg>
    </pc:docChg>
  </pc:docChgLst>
  <pc:docChgLst>
    <pc:chgData name="Markus Sümmchen" userId="3688e770-1443-4b67-ac70-6236e1d33f41" providerId="ADAL" clId="{60FDB13F-16CC-428A-8EC5-3C81BB823EE6}"/>
    <pc:docChg chg="custSel addSld delSld modSld">
      <pc:chgData name="Markus Sümmchen" userId="3688e770-1443-4b67-ac70-6236e1d33f41" providerId="ADAL" clId="{60FDB13F-16CC-428A-8EC5-3C81BB823EE6}" dt="2019-05-27T16:18:11.138" v="240" actId="14100"/>
      <pc:docMkLst>
        <pc:docMk/>
      </pc:docMkLst>
      <pc:sldChg chg="del">
        <pc:chgData name="Markus Sümmchen" userId="3688e770-1443-4b67-ac70-6236e1d33f41" providerId="ADAL" clId="{60FDB13F-16CC-428A-8EC5-3C81BB823EE6}" dt="2019-05-27T16:12:22.067" v="3" actId="2696"/>
        <pc:sldMkLst>
          <pc:docMk/>
          <pc:sldMk cId="1740303433" sldId="1724"/>
        </pc:sldMkLst>
      </pc:sldChg>
      <pc:sldChg chg="del">
        <pc:chgData name="Markus Sümmchen" userId="3688e770-1443-4b67-ac70-6236e1d33f41" providerId="ADAL" clId="{60FDB13F-16CC-428A-8EC5-3C81BB823EE6}" dt="2019-05-27T16:12:22.060" v="1" actId="2696"/>
        <pc:sldMkLst>
          <pc:docMk/>
          <pc:sldMk cId="3260396506" sldId="1725"/>
        </pc:sldMkLst>
      </pc:sldChg>
      <pc:sldChg chg="modSp add">
        <pc:chgData name="Markus Sümmchen" userId="3688e770-1443-4b67-ac70-6236e1d33f41" providerId="ADAL" clId="{60FDB13F-16CC-428A-8EC5-3C81BB823EE6}" dt="2019-05-27T16:12:29.305" v="13" actId="20577"/>
        <pc:sldMkLst>
          <pc:docMk/>
          <pc:sldMk cId="3606421743" sldId="1730"/>
        </pc:sldMkLst>
        <pc:spChg chg="mod">
          <ac:chgData name="Markus Sümmchen" userId="3688e770-1443-4b67-ac70-6236e1d33f41" providerId="ADAL" clId="{60FDB13F-16CC-428A-8EC5-3C81BB823EE6}" dt="2019-05-27T16:12:29.305" v="13" actId="20577"/>
          <ac:spMkLst>
            <pc:docMk/>
            <pc:sldMk cId="3606421743" sldId="1730"/>
            <ac:spMk id="6" creationId="{00000000-0000-0000-0000-000000000000}"/>
          </ac:spMkLst>
        </pc:spChg>
      </pc:sldChg>
      <pc:sldChg chg="add del">
        <pc:chgData name="Markus Sümmchen" userId="3688e770-1443-4b67-ac70-6236e1d33f41" providerId="ADAL" clId="{60FDB13F-16CC-428A-8EC5-3C81BB823EE6}" dt="2019-05-27T16:13:02.721" v="17" actId="2696"/>
        <pc:sldMkLst>
          <pc:docMk/>
          <pc:sldMk cId="3652088931" sldId="1731"/>
        </pc:sldMkLst>
      </pc:sldChg>
      <pc:sldChg chg="add del">
        <pc:chgData name="Markus Sümmchen" userId="3688e770-1443-4b67-ac70-6236e1d33f41" providerId="ADAL" clId="{60FDB13F-16CC-428A-8EC5-3C81BB823EE6}" dt="2019-05-27T16:13:00.690" v="15"/>
        <pc:sldMkLst>
          <pc:docMk/>
          <pc:sldMk cId="343625700" sldId="1732"/>
        </pc:sldMkLst>
      </pc:sldChg>
      <pc:sldChg chg="add">
        <pc:chgData name="Markus Sümmchen" userId="3688e770-1443-4b67-ac70-6236e1d33f41" providerId="ADAL" clId="{60FDB13F-16CC-428A-8EC5-3C81BB823EE6}" dt="2019-05-27T16:13:00.729" v="16"/>
        <pc:sldMkLst>
          <pc:docMk/>
          <pc:sldMk cId="2879574888" sldId="1732"/>
        </pc:sldMkLst>
      </pc:sldChg>
      <pc:sldChg chg="addSp delSp modSp add">
        <pc:chgData name="Markus Sümmchen" userId="3688e770-1443-4b67-ac70-6236e1d33f41" providerId="ADAL" clId="{60FDB13F-16CC-428A-8EC5-3C81BB823EE6}" dt="2019-05-27T16:15:26.346" v="66" actId="1076"/>
        <pc:sldMkLst>
          <pc:docMk/>
          <pc:sldMk cId="1503422468" sldId="1733"/>
        </pc:sldMkLst>
        <pc:spChg chg="mod">
          <ac:chgData name="Markus Sümmchen" userId="3688e770-1443-4b67-ac70-6236e1d33f41" providerId="ADAL" clId="{60FDB13F-16CC-428A-8EC5-3C81BB823EE6}" dt="2019-05-27T16:15:08.713" v="64" actId="20577"/>
          <ac:spMkLst>
            <pc:docMk/>
            <pc:sldMk cId="1503422468" sldId="1733"/>
            <ac:spMk id="2" creationId="{7AC22EA9-DCAA-414B-826E-B14FA45A2693}"/>
          </ac:spMkLst>
        </pc:spChg>
        <pc:spChg chg="del">
          <ac:chgData name="Markus Sümmchen" userId="3688e770-1443-4b67-ac70-6236e1d33f41" providerId="ADAL" clId="{60FDB13F-16CC-428A-8EC5-3C81BB823EE6}" dt="2019-05-27T16:14:49.006" v="59"/>
          <ac:spMkLst>
            <pc:docMk/>
            <pc:sldMk cId="1503422468" sldId="1733"/>
            <ac:spMk id="3" creationId="{99529850-0DED-45DE-8F8F-890627D3BA81}"/>
          </ac:spMkLst>
        </pc:spChg>
        <pc:picChg chg="add mod">
          <ac:chgData name="Markus Sümmchen" userId="3688e770-1443-4b67-ac70-6236e1d33f41" providerId="ADAL" clId="{60FDB13F-16CC-428A-8EC5-3C81BB823EE6}" dt="2019-05-27T16:15:26.346" v="66" actId="1076"/>
          <ac:picMkLst>
            <pc:docMk/>
            <pc:sldMk cId="1503422468" sldId="1733"/>
            <ac:picMk id="5" creationId="{83E6E599-6A17-431B-A299-FB3F10B6B269}"/>
          </ac:picMkLst>
        </pc:picChg>
      </pc:sldChg>
      <pc:sldChg chg="addSp modSp add">
        <pc:chgData name="Markus Sümmchen" userId="3688e770-1443-4b67-ac70-6236e1d33f41" providerId="ADAL" clId="{60FDB13F-16CC-428A-8EC5-3C81BB823EE6}" dt="2019-05-27T16:18:11.138" v="240" actId="14100"/>
        <pc:sldMkLst>
          <pc:docMk/>
          <pc:sldMk cId="1236456306" sldId="1734"/>
        </pc:sldMkLst>
        <pc:spChg chg="mod">
          <ac:chgData name="Markus Sümmchen" userId="3688e770-1443-4b67-ac70-6236e1d33f41" providerId="ADAL" clId="{60FDB13F-16CC-428A-8EC5-3C81BB823EE6}" dt="2019-05-27T16:18:08.210" v="239" actId="14100"/>
          <ac:spMkLst>
            <pc:docMk/>
            <pc:sldMk cId="1236456306" sldId="1734"/>
            <ac:spMk id="2" creationId="{3088BED6-B54C-4CE5-88AC-33A7A5A7091B}"/>
          </ac:spMkLst>
        </pc:spChg>
        <pc:spChg chg="mod">
          <ac:chgData name="Markus Sümmchen" userId="3688e770-1443-4b67-ac70-6236e1d33f41" providerId="ADAL" clId="{60FDB13F-16CC-428A-8EC5-3C81BB823EE6}" dt="2019-05-27T16:18:11.138" v="240" actId="14100"/>
          <ac:spMkLst>
            <pc:docMk/>
            <pc:sldMk cId="1236456306" sldId="1734"/>
            <ac:spMk id="3" creationId="{D064BAD2-4BD7-4E55-88D1-19BF2F4BA9B5}"/>
          </ac:spMkLst>
        </pc:spChg>
        <pc:picChg chg="add mod">
          <ac:chgData name="Markus Sümmchen" userId="3688e770-1443-4b67-ac70-6236e1d33f41" providerId="ADAL" clId="{60FDB13F-16CC-428A-8EC5-3C81BB823EE6}" dt="2019-05-27T16:18:06.410" v="238" actId="1076"/>
          <ac:picMkLst>
            <pc:docMk/>
            <pc:sldMk cId="1236456306" sldId="1734"/>
            <ac:picMk id="1026" creationId="{3639C77F-B5E1-4F56-B615-757023166D44}"/>
          </ac:picMkLst>
        </pc:picChg>
      </pc:sldChg>
      <pc:sldMasterChg chg="delSldLayout">
        <pc:chgData name="Markus Sümmchen" userId="3688e770-1443-4b67-ac70-6236e1d33f41" providerId="ADAL" clId="{60FDB13F-16CC-428A-8EC5-3C81BB823EE6}" dt="2019-05-27T16:12:22.062" v="2" actId="2696"/>
        <pc:sldMasterMkLst>
          <pc:docMk/>
          <pc:sldMasterMk cId="264277567" sldId="2147483648"/>
        </pc:sldMasterMkLst>
        <pc:sldLayoutChg chg="del">
          <pc:chgData name="Markus Sümmchen" userId="3688e770-1443-4b67-ac70-6236e1d33f41" providerId="ADAL" clId="{60FDB13F-16CC-428A-8EC5-3C81BB823EE6}" dt="2019-05-27T16:12:22.062" v="2" actId="2696"/>
          <pc:sldLayoutMkLst>
            <pc:docMk/>
            <pc:sldMasterMk cId="264277567" sldId="2147483648"/>
            <pc:sldLayoutMk cId="1768291492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BDC9-28CD-4507-BBF8-D2DE5F0CF308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AC88-8D28-4C6C-A76B-BB524D776D4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483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AC88-8D28-4C6C-A76B-BB524D776D4F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953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E51-A5FA-477E-9B1E-20EE38C9FCD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35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u="none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DDB1C8-BABC-4722-AFCC-130D14D20E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AC88-8D28-4C6C-A76B-BB524D776D4F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502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Storage</a:t>
            </a:r>
          </a:p>
          <a:p>
            <a:r>
              <a:rPr lang="en-US"/>
              <a:t>Device recovery</a:t>
            </a:r>
          </a:p>
          <a:p>
            <a:r>
              <a:rPr lang="en-US"/>
              <a:t>Provisioning</a:t>
            </a:r>
          </a:p>
          <a:p>
            <a:r>
              <a:rPr lang="en-US"/>
              <a:t>Security</a:t>
            </a:r>
          </a:p>
          <a:p>
            <a:r>
              <a:rPr lang="en-US"/>
              <a:t>Operation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AC88-8D28-4C6C-A76B-BB524D776D4F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201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AC88-8D28-4C6C-A76B-BB524D776D4F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QnA Maker Heilige Grall der Chatbots?</a:t>
            </a:r>
          </a:p>
          <a:p>
            <a:r>
              <a:rPr lang="de-DE" dirty="0"/>
              <a:t>Nein</a:t>
            </a:r>
          </a:p>
          <a:p>
            <a:r>
              <a:rPr lang="en-US" dirty="0"/>
              <a:t>Gut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Antwort</a:t>
            </a:r>
            <a:r>
              <a:rPr lang="en-US" dirty="0"/>
              <a:t>.</a:t>
            </a:r>
          </a:p>
          <a:p>
            <a:r>
              <a:rPr lang="de-DE" dirty="0"/>
              <a:t>Schlecht bei Fragen mit mehreren Antwortmöglichkeiten</a:t>
            </a:r>
          </a:p>
          <a:p>
            <a:r>
              <a:rPr lang="de-DE" dirty="0"/>
              <a:t>Oder bei Fragen die eine Aktion auslösen sollen. </a:t>
            </a:r>
          </a:p>
          <a:p>
            <a:r>
              <a:rPr lang="de-DE" dirty="0"/>
              <a:t>Zum Beispiel kauf.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E51-A5FA-477E-9B1E-20EE38C9FCD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72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965137"/>
            <a:r>
              <a:rPr lang="en-US" sz="2600" dirty="0" err="1"/>
              <a:t>Wortverwandte</a:t>
            </a:r>
            <a:r>
              <a:rPr lang="en-US" sz="2600" dirty="0"/>
              <a:t> </a:t>
            </a:r>
            <a:r>
              <a:rPr lang="en-US" sz="2600" dirty="0" err="1"/>
              <a:t>erkennen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E51-A5FA-477E-9B1E-20EE38C9FCD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12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Alternativen von:</a:t>
            </a:r>
          </a:p>
          <a:p>
            <a:r>
              <a:rPr lang="de-DE" dirty="0"/>
              <a:t>Google -&gt; Dialogflow</a:t>
            </a:r>
          </a:p>
          <a:p>
            <a:r>
              <a:rPr lang="de-DE" dirty="0"/>
              <a:t>IBM -&gt; Natural Language Understanding Watson</a:t>
            </a:r>
          </a:p>
          <a:p>
            <a:r>
              <a:rPr lang="de-DE" dirty="0"/>
              <a:t>Amazon -&gt; Amazon 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56E51-A5FA-477E-9B1E-20EE38C9FCD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03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BAC88-8D28-4C6C-A76B-BB524D776D4F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784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8576-9052-44D7-825C-10A3F983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41C53-2919-45AA-B5E4-D78E2232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CD2E-0170-40F9-8149-FCB55B1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9EDD2-C7A3-4955-A2CD-0E217B2A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5F71-BE06-438E-AE9E-8FBFD8BD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5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AD86-1D25-4829-AE68-029D0057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0297C-EE54-42EE-B0A0-8D90DD2C9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D7C9-E88D-4222-8B54-AC013DEF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150C-BC2E-49B6-B423-37202704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AAA7-A4DC-4746-97DC-37CD82CE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01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DC321-1826-4E6A-9DA0-6CD026A4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5F48-B720-4657-85AA-19A82BB2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D6A3-C507-4537-BBAC-90EFCEE8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E139-BE5C-4B58-9767-347A4C5A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3471-8037-4D8B-9CCD-83556A74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973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19C53-8568-48AE-8E85-A0095150D65E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00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A4C7-5C71-422F-AEA2-8C5E18695218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/>
              </a:defRPr>
            </a:lvl1pPr>
          </a:lstStyle>
          <a:p>
            <a:r>
              <a:rPr lang="de-DE"/>
              <a:t>© white duck GmbH 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69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E7E6-DF32-48E4-A7AB-4B0640B6F061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23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2C57-82A3-4028-BCC9-EB333E75552E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97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79AF-BDFF-4DA1-B421-38D61D9CE3F6}" type="datetime1">
              <a:rPr lang="de-DE" smtClean="0"/>
              <a:t>27.05.2019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4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9B7F-1E0A-4137-8824-24EAA343FF63}" type="datetime1">
              <a:rPr lang="de-DE" smtClean="0"/>
              <a:t>27.05.2019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006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1F0-E82F-4EE3-9AE4-6DDE64B0F246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22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E412-2ABC-4A77-94C9-BBD6BE0F7FA3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48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49B9-5DB2-4FAB-A7B5-CD45D937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8C5D-A8AB-4C34-B2CA-5F246E3E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5CC5-7BC5-4B0E-850C-1877192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869FE-444D-44CA-AC80-733F8E3B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021C6-D897-4210-96C1-F353E945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7070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431B-EFA6-41A3-9695-931A37CCA04B}" type="datetime1">
              <a:rPr lang="de-DE" smtClean="0"/>
              <a:t>27.05.2019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64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F0CD-CBE6-4D46-A3DD-793332433BB7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051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ED02-8A92-4494-84C4-2C0D49881545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373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20028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0AEE-BB4E-41CD-94F7-DF3871CE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FE0E2-DC77-4FAF-BC30-2BD3ADB0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6ABED-3191-4010-8656-C0D290F6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59855-7A37-4403-BF09-FD22464F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8DBE-9590-440C-A0F8-7576A66A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1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1131-02FA-4929-80C1-0DE0BF3F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06E5-2BE0-4028-8F83-D6A2E41B2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529A-58A8-4A67-A37B-066DD0E5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F156-233C-40AE-90AB-B32FA4F6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558EC-17F2-4409-A56F-F846ECD9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A22F5-5AA9-43F6-A452-D1BC1A86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5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4CBB-D885-4B64-B78F-74AF702F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0EC9-3564-4B9D-826E-34592828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4C7A-3AAE-413A-B088-F49BA7EFB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454D3-1421-4D14-A083-86AFFA098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6A6E-1132-4DFF-8361-0B13DEBD5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E6343-8AD1-46A0-848B-D762F59A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A1A60-C45C-44BD-AD33-E61CC12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C1DC2-17EA-45EA-AEED-E0052804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61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65AB-E424-458C-83CF-3E38FAD0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3A38-49F6-45CE-8AC4-6F6293C7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59E20-4473-4F4E-8BC5-5B26130E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8659-11AA-46D1-9A13-85E0FC9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00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BE1E6-28CA-45FC-A4BA-BC69A1A2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F29E1-B90B-4BDE-B7E6-D8A4D51F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5C702-3480-43EB-A7C3-7BB314F3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543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94F7-8A8C-4A41-B199-CAD4C20A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DD87-0D7A-406B-9100-5A77A7FA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0F12-43EA-40B7-9FE4-4A3D61CB9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C17E-A1EC-4ADC-BAC7-F41A332D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A181-92F3-4D60-A6B8-D7F476F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E3786-ECF1-472F-A559-BE1FBCD9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14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922-7CFA-4B95-9EB9-94120C85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9B6AD-D8A8-45EE-B25A-A021B5E5C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60E4-38B8-44B3-A051-7A46969F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C9FC4-587C-4589-BF49-D6007278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F8F5-4887-4D63-92F9-9D518523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53195-6C05-4299-B9F8-6D67A438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77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ECEA5-8A07-4C9F-B799-48C0D271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37F5-FABE-43F1-B63C-58F47793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E399-E668-4046-924E-B1017C523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05F9B-105D-4E46-A64D-42D1F29F6580}" type="datetimeFigureOut">
              <a:rPr lang="en-DE" smtClean="0"/>
              <a:t>05/27/2019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C8EB-5999-4FDF-893B-A53CE525C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8B66-95A5-4F2C-93A5-D2082802B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E05E-B907-4AAD-BDF5-3180C54CA53E}" type="slidenum">
              <a:rPr lang="en-DE" smtClean="0"/>
              <a:t>‹Nr.›</a:t>
            </a:fld>
            <a:endParaRPr lang="en-DE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45BA8C26-1C54-4DC6-A0E9-550820FED16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063" y="59584"/>
            <a:ext cx="1636643" cy="8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B8AF-5090-4C2F-A5A6-C9C285F93FC6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white duck GmbH 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84000"/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mbol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azure/cognitive-services/LUIS/luis-concept-best-practices" TargetMode="External"/><Relationship Id="rId2" Type="http://schemas.openxmlformats.org/officeDocument/2006/relationships/hyperlink" Target="https://docs.microsoft.com/de-de/azure/cognitive-services/LUI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azure/cognitive-services/LUIS/luis-concept-enterprise" TargetMode="External"/><Relationship Id="rId2" Type="http://schemas.openxmlformats.org/officeDocument/2006/relationships/hyperlink" Target="https://medium.com/@ritidass29/the-essential-guide-to-how-nlp-works-4d3bb23faf7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mailto:martin.brandl@whiteduck.de" TargetMode="External"/><Relationship Id="rId3" Type="http://schemas.openxmlformats.org/officeDocument/2006/relationships/hyperlink" Target="https://twitter.com/msuemmchen" TargetMode="External"/><Relationship Id="rId7" Type="http://schemas.openxmlformats.org/officeDocument/2006/relationships/image" Target="../media/image22.jpg"/><Relationship Id="rId2" Type="http://schemas.openxmlformats.org/officeDocument/2006/relationships/hyperlink" Target="mailto:markus.suemmchen@whiteduck.d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JPG"/><Relationship Id="rId10" Type="http://schemas.openxmlformats.org/officeDocument/2006/relationships/hyperlink" Target="https://www.linkedin.com/in/mbrandl/" TargetMode="External"/><Relationship Id="rId4" Type="http://schemas.openxmlformats.org/officeDocument/2006/relationships/hyperlink" Target="http://www.linkedin.com/in/msuemmchen" TargetMode="External"/><Relationship Id="rId9" Type="http://schemas.openxmlformats.org/officeDocument/2006/relationships/hyperlink" Target="https://twitter.com/martin_ji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witter.com/AzureMeetup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whiteducksoftware/azure-meetup-rosenheim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9F914C96-0D4A-4119-AEC0-B5B5CCC9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78" y="-106751"/>
            <a:ext cx="12226778" cy="4064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0507F-6051-42D3-9838-E90ECB63998A}"/>
              </a:ext>
            </a:extLst>
          </p:cNvPr>
          <p:cNvCxnSpPr>
            <a:cxnSpLocks/>
          </p:cNvCxnSpPr>
          <p:nvPr/>
        </p:nvCxnSpPr>
        <p:spPr>
          <a:xfrm flipH="1">
            <a:off x="-201770" y="4066843"/>
            <a:ext cx="12595539" cy="0"/>
          </a:xfrm>
          <a:prstGeom prst="line">
            <a:avLst/>
          </a:prstGeom>
          <a:ln w="127000">
            <a:gradFill>
              <a:gsLst>
                <a:gs pos="23000">
                  <a:srgbClr val="00B0F0"/>
                </a:gs>
                <a:gs pos="56000">
                  <a:srgbClr val="00B0F0"/>
                </a:gs>
                <a:gs pos="83000">
                  <a:srgbClr val="00B0F0"/>
                </a:gs>
                <a:gs pos="0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7D41964-4DBD-470D-A428-97AE7BA13562}"/>
              </a:ext>
            </a:extLst>
          </p:cNvPr>
          <p:cNvSpPr/>
          <p:nvPr/>
        </p:nvSpPr>
        <p:spPr>
          <a:xfrm>
            <a:off x="0" y="4836396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4400" b="1" dirty="0"/>
              <a:t>Einführung in KI – Chat Bots mit Azure Bot Service</a:t>
            </a:r>
          </a:p>
          <a:p>
            <a:pPr algn="ctr"/>
            <a:r>
              <a:rPr lang="de-DE" sz="3200" dirty="0"/>
              <a:t>27.05.2019</a:t>
            </a:r>
            <a:endParaRPr lang="en-DE" sz="3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4E921AB-0916-4338-A104-B2C4B23A7E37}"/>
              </a:ext>
            </a:extLst>
          </p:cNvPr>
          <p:cNvSpPr txBox="1">
            <a:spLocks/>
          </p:cNvSpPr>
          <p:nvPr/>
        </p:nvSpPr>
        <p:spPr>
          <a:xfrm>
            <a:off x="8868784" y="6081979"/>
            <a:ext cx="1614649" cy="3761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DE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9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A847-0148-48C8-B5E6-2DC830D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" y="-1454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Chat bot in Azure</a:t>
            </a:r>
            <a:endParaRPr lang="en-DE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7529-1019-40F1-ABDF-68A7E327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188880"/>
            <a:ext cx="9372600" cy="3667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3A81A-751B-4178-9487-36FC4933D625}"/>
              </a:ext>
            </a:extLst>
          </p:cNvPr>
          <p:cNvSpPr txBox="1"/>
          <p:nvPr/>
        </p:nvSpPr>
        <p:spPr>
          <a:xfrm>
            <a:off x="2159357" y="4896616"/>
            <a:ext cx="18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Bot Service</a:t>
            </a:r>
          </a:p>
          <a:p>
            <a:r>
              <a:rPr lang="en-US" dirty="0"/>
              <a:t>	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9D591-3812-4704-BC61-685B4890F8B3}"/>
              </a:ext>
            </a:extLst>
          </p:cNvPr>
          <p:cNvSpPr txBox="1"/>
          <p:nvPr/>
        </p:nvSpPr>
        <p:spPr>
          <a:xfrm>
            <a:off x="6096000" y="4896616"/>
            <a:ext cx="187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Cognitive Services</a:t>
            </a:r>
          </a:p>
          <a:p>
            <a:r>
              <a:rPr lang="en-US" dirty="0"/>
              <a:t>	</a:t>
            </a:r>
            <a:endParaRPr lang="en-DE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ADC2FEE-9DEF-4D20-A5B6-07CFBF45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F4767F4-C2A1-4A24-8C8B-43742473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5EE5FCC-A040-4E37-A231-023C72C4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9A282-93D3-4764-9B0D-8272C708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66724-4442-47D6-9BFA-A9353217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44" y="4589463"/>
            <a:ext cx="10515600" cy="1500187"/>
          </a:xfrm>
        </p:spPr>
        <p:txBody>
          <a:bodyPr/>
          <a:lstStyle/>
          <a:p>
            <a:r>
              <a:rPr lang="en-US" dirty="0"/>
              <a:t>Chat bot with </a:t>
            </a:r>
            <a:r>
              <a:rPr lang="en-US" dirty="0" err="1"/>
              <a:t>QnA</a:t>
            </a:r>
            <a:r>
              <a:rPr lang="en-US" dirty="0"/>
              <a:t> Maker</a:t>
            </a:r>
            <a:endParaRPr lang="en-DE" dirty="0"/>
          </a:p>
        </p:txBody>
      </p:sp>
      <p:pic>
        <p:nvPicPr>
          <p:cNvPr id="2052" name="Picture 4" descr="Azure Bot Service">
            <a:extLst>
              <a:ext uri="{FF2B5EF4-FFF2-40B4-BE49-F238E27FC236}">
                <a16:creationId xmlns:a16="http://schemas.microsoft.com/office/drawing/2014/main" id="{9357BC73-93CA-4042-82F1-ED590173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0" y="3526875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1699EB9-F745-498C-9488-00C3BA17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9CA7B7-5520-4E3F-8DCA-05A14727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4D9D533-074C-46D9-92B8-45460E27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25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D76C-74D9-44B1-B3C4-5B05018E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✔️ </a:t>
            </a:r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Bürgermeister</a:t>
            </a:r>
            <a:r>
              <a:rPr lang="en-US" dirty="0"/>
              <a:t> von Rosenheim?</a:t>
            </a:r>
          </a:p>
          <a:p>
            <a:pPr marL="0" indent="0">
              <a:buNone/>
            </a:pPr>
            <a:r>
              <a:rPr lang="en-US" dirty="0"/>
              <a:t>✔️ </a:t>
            </a:r>
            <a:r>
              <a:rPr lang="de-DE" dirty="0"/>
              <a:t>Zu welchem Bundesland gehört Rosenheim?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❌ Ich </a:t>
            </a:r>
            <a:r>
              <a:rPr lang="en-US" dirty="0" err="1"/>
              <a:t>suche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italienisches</a:t>
            </a:r>
            <a:r>
              <a:rPr lang="en-US" dirty="0"/>
              <a:t> Restaurant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4 	  </a:t>
            </a:r>
            <a:r>
              <a:rPr lang="en-US" dirty="0" err="1"/>
              <a:t>Sternen</a:t>
            </a:r>
            <a:r>
              <a:rPr lang="en-US" dirty="0"/>
              <a:t> auf </a:t>
            </a:r>
            <a:r>
              <a:rPr lang="en-US" dirty="0" err="1"/>
              <a:t>Tripadvisor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FD5-FE9B-48EF-936A-5B70E77B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0068-9342-42EF-BFC2-AE00A92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FE10-0CC8-463D-864D-4C104B91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F8C8A1-9C98-4E64-8087-A7BCA53A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Rosenheim - QnA 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9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Arial"/>
              </a:rPr>
              <a:t>Next Level Chatbots mit LUIS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D68B92-EC9A-437B-A1C6-4CC01D8F3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AAE4-652F-4C2D-A2C8-7FC7B5D0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4AF5-5554-47A7-A9AE-F0CC4F08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BD01-0B04-43F2-AD3F-D3B614EE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14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53653E6-8559-43ED-AE72-0D341C267CB6}"/>
              </a:ext>
            </a:extLst>
          </p:cNvPr>
          <p:cNvSpPr txBox="1">
            <a:spLocks/>
          </p:cNvSpPr>
          <p:nvPr/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de-DE" b="0" dirty="0">
                <a:cs typeface="Arial"/>
              </a:rPr>
              <a:t>Natural language </a:t>
            </a:r>
            <a:r>
              <a:rPr lang="de-DE" dirty="0">
                <a:cs typeface="Arial"/>
              </a:rPr>
              <a:t>understanding </a:t>
            </a:r>
            <a:r>
              <a:rPr lang="de-DE" b="0" dirty="0">
                <a:cs typeface="Arial"/>
              </a:rPr>
              <a:t>(NLU)</a:t>
            </a:r>
          </a:p>
          <a:p>
            <a:pPr algn="ctr"/>
            <a:r>
              <a:rPr lang="de-DE" b="0" dirty="0">
                <a:cs typeface="Arial"/>
              </a:rPr>
              <a:t>vs</a:t>
            </a:r>
          </a:p>
          <a:p>
            <a:pPr algn="ctr"/>
            <a:r>
              <a:rPr lang="de-DE" b="0" dirty="0">
                <a:cs typeface="Arial"/>
              </a:rPr>
              <a:t>Natural language </a:t>
            </a:r>
            <a:r>
              <a:rPr lang="de-DE" dirty="0">
                <a:cs typeface="Arial"/>
              </a:rPr>
              <a:t>processing </a:t>
            </a:r>
            <a:r>
              <a:rPr lang="de-DE" b="0" dirty="0">
                <a:cs typeface="Arial"/>
              </a:rPr>
              <a:t>(NLP)</a:t>
            </a:r>
          </a:p>
        </p:txBody>
      </p:sp>
    </p:spTree>
    <p:extLst>
      <p:ext uri="{BB962C8B-B14F-4D97-AF65-F5344CB8AC3E}">
        <p14:creationId xmlns:p14="http://schemas.microsoft.com/office/powerpoint/2010/main" val="3663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AAE4-652F-4C2D-A2C8-7FC7B5D0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4AF5-5554-47A7-A9AE-F0CC4F08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BD01-0B04-43F2-AD3F-D3B614EE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15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53653E6-8559-43ED-AE72-0D341C267CB6}"/>
              </a:ext>
            </a:extLst>
          </p:cNvPr>
          <p:cNvSpPr txBox="1">
            <a:spLocks/>
          </p:cNvSpPr>
          <p:nvPr/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de-DE" b="0" dirty="0">
                <a:cs typeface="Arial"/>
              </a:rPr>
              <a:t>Natural language </a:t>
            </a:r>
            <a:r>
              <a:rPr lang="de-DE" dirty="0">
                <a:cs typeface="Arial"/>
              </a:rPr>
              <a:t>understanding </a:t>
            </a:r>
            <a:r>
              <a:rPr lang="de-DE" b="0" dirty="0">
                <a:cs typeface="Arial"/>
              </a:rPr>
              <a:t>(NLU)</a:t>
            </a:r>
          </a:p>
          <a:p>
            <a:pPr algn="ctr"/>
            <a:r>
              <a:rPr lang="de-DE" b="0" dirty="0">
                <a:cs typeface="Arial"/>
              </a:rPr>
              <a:t>ist ein Teil von</a:t>
            </a:r>
          </a:p>
          <a:p>
            <a:pPr algn="ctr"/>
            <a:r>
              <a:rPr lang="de-DE" b="0" dirty="0">
                <a:cs typeface="Arial"/>
              </a:rPr>
              <a:t>Natural language </a:t>
            </a:r>
            <a:r>
              <a:rPr lang="de-DE" dirty="0">
                <a:cs typeface="Arial"/>
              </a:rPr>
              <a:t>processing </a:t>
            </a:r>
            <a:r>
              <a:rPr lang="de-DE" b="0" dirty="0">
                <a:cs typeface="Arial"/>
              </a:rPr>
              <a:t>(NLP)</a:t>
            </a:r>
          </a:p>
        </p:txBody>
      </p:sp>
    </p:spTree>
    <p:extLst>
      <p:ext uri="{BB962C8B-B14F-4D97-AF65-F5344CB8AC3E}">
        <p14:creationId xmlns:p14="http://schemas.microsoft.com/office/powerpoint/2010/main" val="23428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1DC9-4811-4AFD-85A7-74B0780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FC66C-FEF3-4708-AE07-6B8295D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AC1F1-DA53-437D-9436-AC375DC6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E9CDC1-B1CC-40A5-AFDA-3A54095892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9930" y="1073426"/>
          <a:ext cx="9992140" cy="438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92585227"/>
                    </a:ext>
                  </a:extLst>
                </a:gridCol>
                <a:gridCol w="4996070">
                  <a:extLst>
                    <a:ext uri="{9D8B030D-6E8A-4147-A177-3AD203B41FA5}">
                      <a16:colId xmlns:a16="http://schemas.microsoft.com/office/drawing/2014/main" val="3947513983"/>
                    </a:ext>
                  </a:extLst>
                </a:gridCol>
              </a:tblGrid>
              <a:tr h="1448742"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/>
                        <a:t>Maschine</a:t>
                      </a:r>
                      <a:endParaRPr lang="en-US" sz="3600" b="1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b="1" dirty="0"/>
                        <a:t>Mensch</a:t>
                      </a:r>
                      <a:endParaRPr lang="en-US" sz="3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51636"/>
                  </a:ext>
                </a:extLst>
              </a:tr>
              <a:tr h="1468864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NLP</a:t>
                      </a:r>
                      <a:endParaRPr 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Lesen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886350"/>
                  </a:ext>
                </a:extLst>
              </a:tr>
              <a:tr h="1468864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NLU</a:t>
                      </a:r>
                      <a:endParaRPr lang="en-US" sz="3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/>
                        <a:t>Das gelesene verstehen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6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3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17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16886-F789-4E3F-848C-0CDF7723055D}"/>
              </a:ext>
            </a:extLst>
          </p:cNvPr>
          <p:cNvGrpSpPr/>
          <p:nvPr/>
        </p:nvGrpSpPr>
        <p:grpSpPr>
          <a:xfrm>
            <a:off x="4876800" y="2014184"/>
            <a:ext cx="2438400" cy="2829631"/>
            <a:chOff x="4986290" y="2209800"/>
            <a:chExt cx="2438400" cy="2829631"/>
          </a:xfrm>
        </p:grpSpPr>
        <p:pic>
          <p:nvPicPr>
            <p:cNvPr id="1026" name="Picture 2" descr="Männlicher Benutzer icon">
              <a:extLst>
                <a:ext uri="{FF2B5EF4-FFF2-40B4-BE49-F238E27FC236}">
                  <a16:creationId xmlns:a16="http://schemas.microsoft.com/office/drawing/2014/main" id="{FA4791FD-5C3A-4527-869B-FD6C1CDCD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E90D-CDB2-4155-BE27-8105B32A508D}"/>
                </a:ext>
              </a:extLst>
            </p:cNvPr>
            <p:cNvSpPr txBox="1"/>
            <p:nvPr/>
          </p:nvSpPr>
          <p:spPr>
            <a:xfrm>
              <a:off x="5475302" y="4454656"/>
              <a:ext cx="1460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Peter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24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18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16886-F789-4E3F-848C-0CDF7723055D}"/>
              </a:ext>
            </a:extLst>
          </p:cNvPr>
          <p:cNvGrpSpPr/>
          <p:nvPr/>
        </p:nvGrpSpPr>
        <p:grpSpPr>
          <a:xfrm>
            <a:off x="1733118" y="2014184"/>
            <a:ext cx="2438400" cy="2829631"/>
            <a:chOff x="4986290" y="2209800"/>
            <a:chExt cx="2438400" cy="2829631"/>
          </a:xfrm>
        </p:grpSpPr>
        <p:pic>
          <p:nvPicPr>
            <p:cNvPr id="1026" name="Picture 2" descr="Männlicher Benutzer icon">
              <a:extLst>
                <a:ext uri="{FF2B5EF4-FFF2-40B4-BE49-F238E27FC236}">
                  <a16:creationId xmlns:a16="http://schemas.microsoft.com/office/drawing/2014/main" id="{FA4791FD-5C3A-4527-869B-FD6C1CDCD6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E90D-CDB2-4155-BE27-8105B32A508D}"/>
                </a:ext>
              </a:extLst>
            </p:cNvPr>
            <p:cNvSpPr txBox="1"/>
            <p:nvPr/>
          </p:nvSpPr>
          <p:spPr>
            <a:xfrm>
              <a:off x="5475302" y="4454656"/>
              <a:ext cx="1460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Peter</a:t>
              </a:r>
              <a:endParaRPr lang="en-US" dirty="0"/>
            </a:p>
          </p:txBody>
        </p:sp>
      </p:grpSp>
      <p:pic>
        <p:nvPicPr>
          <p:cNvPr id="2050" name="Picture 2" descr="Administrator Männlich icon">
            <a:extLst>
              <a:ext uri="{FF2B5EF4-FFF2-40B4-BE49-F238E27FC236}">
                <a16:creationId xmlns:a16="http://schemas.microsoft.com/office/drawing/2014/main" id="{661764D3-BCCC-46DC-9EC8-DAB87EA4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481" y="201418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2A6B7-F351-4281-AF2A-8F2636C0CD57}"/>
              </a:ext>
            </a:extLst>
          </p:cNvPr>
          <p:cNvSpPr txBox="1"/>
          <p:nvPr/>
        </p:nvSpPr>
        <p:spPr>
          <a:xfrm>
            <a:off x="7466146" y="4452584"/>
            <a:ext cx="354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Hans von der Bahn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AFF2C0-5F73-4DAE-AFC5-3BA970CBEE6F}"/>
              </a:ext>
            </a:extLst>
          </p:cNvPr>
          <p:cNvGrpSpPr/>
          <p:nvPr/>
        </p:nvGrpSpPr>
        <p:grpSpPr>
          <a:xfrm>
            <a:off x="4459549" y="753663"/>
            <a:ext cx="3272902" cy="1777753"/>
            <a:chOff x="4459549" y="753663"/>
            <a:chExt cx="3272902" cy="1777753"/>
          </a:xfrm>
        </p:grpSpPr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AE1D8D3-23A9-4E55-B27E-76487D1021C4}"/>
                </a:ext>
              </a:extLst>
            </p:cNvPr>
            <p:cNvSpPr/>
            <p:nvPr/>
          </p:nvSpPr>
          <p:spPr>
            <a:xfrm>
              <a:off x="4459549" y="753663"/>
              <a:ext cx="3272902" cy="1777753"/>
            </a:xfrm>
            <a:prstGeom prst="wedgeRectCallout">
              <a:avLst>
                <a:gd name="adj1" fmla="val -72084"/>
                <a:gd name="adj2" fmla="val 93961"/>
              </a:avLst>
            </a:prstGeom>
            <a:ln>
              <a:solidFill>
                <a:srgbClr val="454B5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54C8CE-E07D-4E1B-95F2-09E7F0ED3F81}"/>
                </a:ext>
              </a:extLst>
            </p:cNvPr>
            <p:cNvSpPr txBox="1"/>
            <p:nvPr/>
          </p:nvSpPr>
          <p:spPr>
            <a:xfrm>
              <a:off x="4839808" y="1059958"/>
              <a:ext cx="2760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Zwei</a:t>
              </a:r>
              <a:r>
                <a:rPr lang="en-US" sz="2400" dirty="0"/>
                <a:t> Tickets </a:t>
              </a:r>
              <a:r>
                <a:rPr lang="en-US" sz="2400" dirty="0" err="1"/>
                <a:t>nach</a:t>
              </a:r>
              <a:r>
                <a:rPr lang="en-US" sz="2400" dirty="0"/>
                <a:t> München </a:t>
              </a:r>
              <a:r>
                <a:rPr lang="en-US" sz="2400" dirty="0" err="1"/>
                <a:t>bitte</a:t>
              </a:r>
              <a:r>
                <a:rPr lang="en-US" sz="2400" dirty="0"/>
                <a:t>.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6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0241C02-FF55-4703-B3FF-3DF3BD2858C4}"/>
              </a:ext>
            </a:extLst>
          </p:cNvPr>
          <p:cNvSpPr/>
          <p:nvPr/>
        </p:nvSpPr>
        <p:spPr>
          <a:xfrm>
            <a:off x="3846004" y="997814"/>
            <a:ext cx="4396848" cy="495376"/>
          </a:xfrm>
          <a:prstGeom prst="wedgeRectCallout">
            <a:avLst>
              <a:gd name="adj1" fmla="val -60741"/>
              <a:gd name="adj2" fmla="val -580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19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4C8CE-E07D-4E1B-95F2-09E7F0ED3F81}"/>
              </a:ext>
            </a:extLst>
          </p:cNvPr>
          <p:cNvSpPr txBox="1"/>
          <p:nvPr/>
        </p:nvSpPr>
        <p:spPr>
          <a:xfrm>
            <a:off x="3846004" y="997814"/>
            <a:ext cx="44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Zwei</a:t>
            </a:r>
            <a:r>
              <a:rPr lang="en-US" sz="2400" b="1" dirty="0"/>
              <a:t> Tickets </a:t>
            </a:r>
            <a:r>
              <a:rPr lang="en-US" sz="2400" b="1" dirty="0" err="1"/>
              <a:t>nach</a:t>
            </a:r>
            <a:r>
              <a:rPr lang="en-US" sz="2400" b="1" dirty="0"/>
              <a:t> München </a:t>
            </a:r>
            <a:r>
              <a:rPr lang="en-US" sz="2400" b="1" dirty="0" err="1"/>
              <a:t>bitte</a:t>
            </a:r>
            <a:r>
              <a:rPr lang="en-US" sz="2400" b="1" dirty="0"/>
              <a:t>.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8E49-4DCB-4FA5-908C-CA76E1BBD6E8}"/>
              </a:ext>
            </a:extLst>
          </p:cNvPr>
          <p:cNvGrpSpPr>
            <a:grpSpLocks noChangeAspect="1"/>
          </p:cNvGrpSpPr>
          <p:nvPr/>
        </p:nvGrpSpPr>
        <p:grpSpPr>
          <a:xfrm>
            <a:off x="2685034" y="370567"/>
            <a:ext cx="918531" cy="1122623"/>
            <a:chOff x="4986290" y="2209800"/>
            <a:chExt cx="2438400" cy="2980199"/>
          </a:xfrm>
        </p:grpSpPr>
        <p:pic>
          <p:nvPicPr>
            <p:cNvPr id="28" name="Picture 2" descr="Männlicher Benutzer icon">
              <a:extLst>
                <a:ext uri="{FF2B5EF4-FFF2-40B4-BE49-F238E27FC236}">
                  <a16:creationId xmlns:a16="http://schemas.microsoft.com/office/drawing/2014/main" id="{096B4AB8-2C22-48D9-B73A-3D92D0F3F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47BF08-EC8C-410C-9178-641F4AA4E3FF}"/>
                </a:ext>
              </a:extLst>
            </p:cNvPr>
            <p:cNvSpPr txBox="1"/>
            <p:nvPr/>
          </p:nvSpPr>
          <p:spPr>
            <a:xfrm>
              <a:off x="5475302" y="4454657"/>
              <a:ext cx="1460376" cy="735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Peter</a:t>
              </a:r>
              <a:endParaRPr lang="en-US" sz="900" dirty="0"/>
            </a:p>
          </p:txBody>
        </p:sp>
      </p:grpSp>
      <p:pic>
        <p:nvPicPr>
          <p:cNvPr id="30" name="Picture 2" descr="Administrator Männlich icon">
            <a:extLst>
              <a:ext uri="{FF2B5EF4-FFF2-40B4-BE49-F238E27FC236}">
                <a16:creationId xmlns:a16="http://schemas.microsoft.com/office/drawing/2014/main" id="{155BF84A-DF70-4816-9DE2-AAB39FB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91" y="4966364"/>
            <a:ext cx="1123200" cy="11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C11C8-A063-4ADB-B3EB-43DEF8043672}"/>
              </a:ext>
            </a:extLst>
          </p:cNvPr>
          <p:cNvGrpSpPr/>
          <p:nvPr/>
        </p:nvGrpSpPr>
        <p:grpSpPr>
          <a:xfrm>
            <a:off x="2685034" y="2251608"/>
            <a:ext cx="6403548" cy="2777582"/>
            <a:chOff x="2685034" y="2251608"/>
            <a:chExt cx="6403548" cy="27775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650281-C882-407E-B09D-4B1E3F648E59}"/>
                </a:ext>
              </a:extLst>
            </p:cNvPr>
            <p:cNvSpPr txBox="1"/>
            <p:nvPr/>
          </p:nvSpPr>
          <p:spPr>
            <a:xfrm>
              <a:off x="4023731" y="2855569"/>
              <a:ext cx="37261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err="1"/>
                <a:t>Satz</a:t>
              </a:r>
              <a:r>
                <a:rPr lang="en-US" sz="2400" dirty="0"/>
                <a:t> </a:t>
              </a:r>
              <a:r>
                <a:rPr lang="en-US" sz="2400" dirty="0" err="1"/>
                <a:t>Segmentierung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err="1"/>
                <a:t>Wörter</a:t>
              </a:r>
              <a:r>
                <a:rPr lang="en-US" sz="2400" dirty="0"/>
                <a:t> </a:t>
              </a:r>
              <a:r>
                <a:rPr lang="en-US" sz="2400" dirty="0" err="1"/>
                <a:t>Erkennung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 err="1"/>
                <a:t>Wortverwandte</a:t>
              </a:r>
              <a:r>
                <a:rPr lang="en-US" sz="2400" dirty="0"/>
                <a:t> </a:t>
              </a:r>
              <a:r>
                <a:rPr lang="en-US" sz="2400" dirty="0" err="1"/>
                <a:t>erkennen</a:t>
              </a:r>
              <a:endParaRPr lang="en-US" sz="2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Filter Stop </a:t>
              </a:r>
              <a:r>
                <a:rPr lang="en-US" sz="2400" dirty="0" err="1"/>
                <a:t>Wörter</a:t>
              </a:r>
              <a:endParaRPr lang="en-US" sz="2400" dirty="0"/>
            </a:p>
          </p:txBody>
        </p:sp>
        <p:sp>
          <p:nvSpPr>
            <p:cNvPr id="6" name="Thought Bubble: Cloud 5">
              <a:extLst>
                <a:ext uri="{FF2B5EF4-FFF2-40B4-BE49-F238E27FC236}">
                  <a16:creationId xmlns:a16="http://schemas.microsoft.com/office/drawing/2014/main" id="{ACF0BA2D-7562-4A86-B854-BF63BCBC27AA}"/>
                </a:ext>
              </a:extLst>
            </p:cNvPr>
            <p:cNvSpPr/>
            <p:nvPr/>
          </p:nvSpPr>
          <p:spPr>
            <a:xfrm>
              <a:off x="2685034" y="2251608"/>
              <a:ext cx="6403548" cy="2777582"/>
            </a:xfrm>
            <a:prstGeom prst="cloudCallout">
              <a:avLst>
                <a:gd name="adj1" fmla="val 58569"/>
                <a:gd name="adj2" fmla="val 40282"/>
              </a:avLst>
            </a:prstGeom>
            <a:noFill/>
            <a:ln w="2857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389DAED-19ED-458A-BE6F-C11287C7FB59}"/>
              </a:ext>
            </a:extLst>
          </p:cNvPr>
          <p:cNvSpPr txBox="1"/>
          <p:nvPr/>
        </p:nvSpPr>
        <p:spPr>
          <a:xfrm>
            <a:off x="9448800" y="6079352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Hans von der Bahn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4B5BA-B87C-4F11-BC34-0F3EA06CEA14}"/>
              </a:ext>
            </a:extLst>
          </p:cNvPr>
          <p:cNvSpPr txBox="1"/>
          <p:nvPr/>
        </p:nvSpPr>
        <p:spPr>
          <a:xfrm>
            <a:off x="0" y="136524"/>
            <a:ext cx="338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Natural Language </a:t>
            </a:r>
            <a:r>
              <a:rPr lang="de-DE" sz="2000" b="1" dirty="0"/>
              <a:t>Processing</a:t>
            </a:r>
            <a:endParaRPr lang="en-US" sz="20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909752-49D1-4E2D-8532-8ADBEAEEABC4}"/>
              </a:ext>
            </a:extLst>
          </p:cNvPr>
          <p:cNvCxnSpPr>
            <a:cxnSpLocks/>
          </p:cNvCxnSpPr>
          <p:nvPr/>
        </p:nvCxnSpPr>
        <p:spPr>
          <a:xfrm flipH="1">
            <a:off x="5549278" y="1678508"/>
            <a:ext cx="1" cy="338483"/>
          </a:xfrm>
          <a:prstGeom prst="straightConnector1">
            <a:avLst/>
          </a:prstGeom>
          <a:ln w="53975">
            <a:solidFill>
              <a:srgbClr val="01968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55E616-8D58-4B03-BEB1-15B5A966C183}"/>
              </a:ext>
            </a:extLst>
          </p:cNvPr>
          <p:cNvGrpSpPr/>
          <p:nvPr/>
        </p:nvGrpSpPr>
        <p:grpSpPr>
          <a:xfrm>
            <a:off x="3636811" y="5199311"/>
            <a:ext cx="4856557" cy="1339602"/>
            <a:chOff x="3636811" y="5199311"/>
            <a:chExt cx="4856557" cy="13396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19494D-52C5-441F-B18B-9335A66807C0}"/>
                </a:ext>
              </a:extLst>
            </p:cNvPr>
            <p:cNvSpPr txBox="1"/>
            <p:nvPr/>
          </p:nvSpPr>
          <p:spPr>
            <a:xfrm>
              <a:off x="3636811" y="5707916"/>
              <a:ext cx="48565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“</a:t>
              </a:r>
              <a:r>
                <a:rPr lang="en-US" sz="2400" b="1" dirty="0" err="1"/>
                <a:t>Zwei</a:t>
              </a:r>
              <a:r>
                <a:rPr lang="en-US" sz="2400" b="1" dirty="0"/>
                <a:t>”, “Ticket”, “</a:t>
              </a:r>
              <a:r>
                <a:rPr lang="en-US" sz="2400" b="1" dirty="0" err="1"/>
                <a:t>nach</a:t>
              </a:r>
              <a:r>
                <a:rPr lang="en-US" sz="2400" b="1" dirty="0"/>
                <a:t>”, “München”.</a:t>
              </a:r>
            </a:p>
            <a:p>
              <a:endParaRPr lang="en-US" sz="24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A31823-E27D-408C-9AA1-34E2DFE51A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1085" y="5199311"/>
              <a:ext cx="1" cy="338483"/>
            </a:xfrm>
            <a:prstGeom prst="straightConnector1">
              <a:avLst/>
            </a:prstGeom>
            <a:ln w="53975">
              <a:solidFill>
                <a:srgbClr val="019681"/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638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60648"/>
            <a:ext cx="8750763" cy="7680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Über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white</a:t>
            </a: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duck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404" y="1078797"/>
            <a:ext cx="11251772" cy="22694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0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</a:rPr>
              <a:t>Spezialisiert auf </a:t>
            </a:r>
            <a:r>
              <a:rPr lang="de-DE" sz="1867" dirty="0" err="1">
                <a:solidFill>
                  <a:prstClr val="black"/>
                </a:solidFill>
              </a:rPr>
              <a:t>Application</a:t>
            </a:r>
            <a:r>
              <a:rPr lang="de-DE" sz="1867" dirty="0">
                <a:solidFill>
                  <a:prstClr val="black"/>
                </a:solidFill>
              </a:rPr>
              <a:t> Development, Cloud Infrastructure, </a:t>
            </a:r>
            <a:r>
              <a:rPr lang="de-DE" sz="1867" dirty="0" err="1">
                <a:solidFill>
                  <a:prstClr val="black"/>
                </a:solidFill>
              </a:rPr>
              <a:t>DevOps</a:t>
            </a:r>
            <a:r>
              <a:rPr lang="de-DE" sz="1867" dirty="0">
                <a:solidFill>
                  <a:prstClr val="black"/>
                </a:solidFill>
              </a:rPr>
              <a:t> und </a:t>
            </a:r>
            <a:r>
              <a:rPr lang="de-DE" sz="1867" dirty="0" err="1">
                <a:solidFill>
                  <a:prstClr val="black"/>
                </a:solidFill>
              </a:rPr>
              <a:t>IoT</a:t>
            </a:r>
            <a:endParaRPr lang="de-DE" sz="1867" dirty="0">
              <a:solidFill>
                <a:prstClr val="black"/>
              </a:solidFill>
            </a:endParaRP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Ganzheitliches Angebot als Cloud Solution Provider - von der Entwicklung bis zum Betrieb von Cloud-Lösungen</a:t>
            </a: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Gegründet 2012 mit Sitz in Rosenheim, derzeit 18 Mitarbeiter</a:t>
            </a: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Erfahrung aus mehr als 15 Jahren Softwareentwicklung</a:t>
            </a: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Technologie-Fokus: Microsoft Azure Cloud, Azure </a:t>
            </a:r>
            <a:r>
              <a:rPr kumimoji="0" lang="de-DE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DevOps</a:t>
            </a:r>
            <a:r>
              <a:rPr kumimoji="0" lang="de-DE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.NET C#, .NET CORE, REST, Angular, </a:t>
            </a:r>
            <a:r>
              <a:rPr kumimoji="0" lang="de-DE" sz="1867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TypeScript</a:t>
            </a:r>
            <a:endParaRPr kumimoji="0" lang="de-DE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Konzeption, Implementierung und Betrieb von SaaS-, Web-, Mobile- und </a:t>
            </a:r>
            <a:r>
              <a:rPr kumimoji="0" lang="de-D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IoT</a:t>
            </a: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-Anwendungen</a:t>
            </a: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8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413" y="3575664"/>
            <a:ext cx="1944412" cy="8206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Condensed" panose="02060603050405020104" pitchFamily="18" charset="0"/>
                <a:ea typeface="+mn-ea"/>
                <a:cs typeface="+mn-cs"/>
              </a:rPr>
              <a:t>technologie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Condensed" panose="02060603050405020104" pitchFamily="18" charset="0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37268" y="5130231"/>
            <a:ext cx="4950833" cy="810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4000"/>
              <a:buFont typeface="Courier New"/>
              <a:buChar char="o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mbol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Entwicklung, Beratung und Coaching rund um die Microsoft </a:t>
            </a: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Azure Cloud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5413" y="4578508"/>
            <a:ext cx="1944412" cy="801852"/>
          </a:xfrm>
          <a:prstGeom prst="rect">
            <a:avLst/>
          </a:prstGeom>
          <a:solidFill>
            <a:srgbClr val="DB8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Condensed" panose="02060603050405020104" pitchFamily="18" charset="0"/>
                <a:ea typeface="+mn-ea"/>
                <a:cs typeface="+mn-cs"/>
              </a:rPr>
              <a:t>kompetenz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Condensed" panose="02060603050405020104" pitchFamily="18" charset="0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24" y="4009842"/>
            <a:ext cx="1636643" cy="8224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15413" y="5539544"/>
            <a:ext cx="1944412" cy="80185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Condensed" panose="02060603050405020104" pitchFamily="18" charset="0"/>
                <a:ea typeface="+mn-ea"/>
                <a:cs typeface="+mn-cs"/>
              </a:rPr>
              <a:t>teamwork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Condensed" panose="02060603050405020104" pitchFamily="18" charset="0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E3F5E40-9F03-43BF-A81E-B9352C9AA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396" y="4009842"/>
            <a:ext cx="1467957" cy="86395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DA782E-4B83-4189-B731-D13B469AF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281" y="5182619"/>
            <a:ext cx="1372736" cy="75021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07C8836-5EC1-4AF6-ADA9-C46B842FB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139" y="4123580"/>
            <a:ext cx="1943564" cy="7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2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0241C02-FF55-4703-B3FF-3DF3BD2858C4}"/>
              </a:ext>
            </a:extLst>
          </p:cNvPr>
          <p:cNvSpPr/>
          <p:nvPr/>
        </p:nvSpPr>
        <p:spPr>
          <a:xfrm>
            <a:off x="3846003" y="997814"/>
            <a:ext cx="4926640" cy="495376"/>
          </a:xfrm>
          <a:prstGeom prst="wedgeRectCallout">
            <a:avLst>
              <a:gd name="adj1" fmla="val -60741"/>
              <a:gd name="adj2" fmla="val -580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20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4C8CE-E07D-4E1B-95F2-09E7F0ED3F81}"/>
              </a:ext>
            </a:extLst>
          </p:cNvPr>
          <p:cNvSpPr txBox="1"/>
          <p:nvPr/>
        </p:nvSpPr>
        <p:spPr>
          <a:xfrm>
            <a:off x="3846003" y="997814"/>
            <a:ext cx="5242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</a:t>
            </a:r>
            <a:r>
              <a:rPr lang="en-US" sz="2400" b="1" dirty="0" err="1"/>
              <a:t>Zwei</a:t>
            </a:r>
            <a:r>
              <a:rPr lang="en-US" sz="2400" b="1" dirty="0"/>
              <a:t>”, “Ticket”, “</a:t>
            </a:r>
            <a:r>
              <a:rPr lang="en-US" sz="2400" b="1" dirty="0" err="1"/>
              <a:t>nach</a:t>
            </a:r>
            <a:r>
              <a:rPr lang="en-US" sz="2400" b="1" dirty="0"/>
              <a:t>”, “München”.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8E49-4DCB-4FA5-908C-CA76E1BBD6E8}"/>
              </a:ext>
            </a:extLst>
          </p:cNvPr>
          <p:cNvGrpSpPr>
            <a:grpSpLocks noChangeAspect="1"/>
          </p:cNvGrpSpPr>
          <p:nvPr/>
        </p:nvGrpSpPr>
        <p:grpSpPr>
          <a:xfrm>
            <a:off x="2685034" y="370567"/>
            <a:ext cx="918531" cy="1122623"/>
            <a:chOff x="4986290" y="2209800"/>
            <a:chExt cx="2438400" cy="2980199"/>
          </a:xfrm>
        </p:grpSpPr>
        <p:pic>
          <p:nvPicPr>
            <p:cNvPr id="28" name="Picture 2" descr="Männlicher Benutzer icon">
              <a:extLst>
                <a:ext uri="{FF2B5EF4-FFF2-40B4-BE49-F238E27FC236}">
                  <a16:creationId xmlns:a16="http://schemas.microsoft.com/office/drawing/2014/main" id="{096B4AB8-2C22-48D9-B73A-3D92D0F3F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47BF08-EC8C-410C-9178-641F4AA4E3FF}"/>
                </a:ext>
              </a:extLst>
            </p:cNvPr>
            <p:cNvSpPr txBox="1"/>
            <p:nvPr/>
          </p:nvSpPr>
          <p:spPr>
            <a:xfrm>
              <a:off x="5475302" y="4454657"/>
              <a:ext cx="1460376" cy="735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Peter</a:t>
              </a:r>
              <a:endParaRPr lang="en-US" sz="900" dirty="0"/>
            </a:p>
          </p:txBody>
        </p:sp>
      </p:grpSp>
      <p:pic>
        <p:nvPicPr>
          <p:cNvPr id="30" name="Picture 2" descr="Administrator Männlich icon">
            <a:extLst>
              <a:ext uri="{FF2B5EF4-FFF2-40B4-BE49-F238E27FC236}">
                <a16:creationId xmlns:a16="http://schemas.microsoft.com/office/drawing/2014/main" id="{155BF84A-DF70-4816-9DE2-AAB39FB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91" y="4966364"/>
            <a:ext cx="1123200" cy="11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9DAED-19ED-458A-BE6F-C11287C7FB59}"/>
              </a:ext>
            </a:extLst>
          </p:cNvPr>
          <p:cNvSpPr txBox="1"/>
          <p:nvPr/>
        </p:nvSpPr>
        <p:spPr>
          <a:xfrm>
            <a:off x="9448800" y="6079352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Hans von der Bahn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50281-C882-407E-B09D-4B1E3F648E59}"/>
              </a:ext>
            </a:extLst>
          </p:cNvPr>
          <p:cNvSpPr txBox="1"/>
          <p:nvPr/>
        </p:nvSpPr>
        <p:spPr>
          <a:xfrm>
            <a:off x="4299112" y="2624736"/>
            <a:ext cx="402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</a:t>
            </a:r>
            <a:r>
              <a:rPr lang="en-US" sz="2400" b="1" dirty="0" err="1"/>
              <a:t>Finde</a:t>
            </a:r>
            <a:r>
              <a:rPr lang="en-US" sz="2400" b="1" dirty="0"/>
              <a:t> </a:t>
            </a:r>
            <a:r>
              <a:rPr lang="en-US" sz="2400" b="1" dirty="0" err="1"/>
              <a:t>passende</a:t>
            </a:r>
            <a:r>
              <a:rPr lang="en-US" sz="2400" b="1" dirty="0"/>
              <a:t> Intention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CA8E0C-C99C-4C81-A7AE-D37E8DD85B63}"/>
              </a:ext>
            </a:extLst>
          </p:cNvPr>
          <p:cNvSpPr/>
          <p:nvPr/>
        </p:nvSpPr>
        <p:spPr>
          <a:xfrm>
            <a:off x="4214799" y="3367738"/>
            <a:ext cx="1537854" cy="617549"/>
          </a:xfrm>
          <a:prstGeom prst="ellipse">
            <a:avLst/>
          </a:prstGeom>
          <a:solidFill>
            <a:srgbClr val="0196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Auskunft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98A9A4-C103-4997-81BC-EB6783BAAEBF}"/>
              </a:ext>
            </a:extLst>
          </p:cNvPr>
          <p:cNvSpPr/>
          <p:nvPr/>
        </p:nvSpPr>
        <p:spPr>
          <a:xfrm>
            <a:off x="5980333" y="3367739"/>
            <a:ext cx="1537854" cy="617549"/>
          </a:xfrm>
          <a:prstGeom prst="ellipse">
            <a:avLst/>
          </a:prstGeom>
          <a:solidFill>
            <a:srgbClr val="0196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Buchung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AE2508-74A9-4D21-A0BB-CDA3610A1AAC}"/>
              </a:ext>
            </a:extLst>
          </p:cNvPr>
          <p:cNvSpPr/>
          <p:nvPr/>
        </p:nvSpPr>
        <p:spPr>
          <a:xfrm>
            <a:off x="5159834" y="4090706"/>
            <a:ext cx="1537854" cy="617549"/>
          </a:xfrm>
          <a:prstGeom prst="ellipse">
            <a:avLst/>
          </a:prstGeom>
          <a:solidFill>
            <a:srgbClr val="0196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None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0E9CCA-0EBF-40B5-9126-D0E1485375DC}"/>
              </a:ext>
            </a:extLst>
          </p:cNvPr>
          <p:cNvCxnSpPr>
            <a:cxnSpLocks/>
          </p:cNvCxnSpPr>
          <p:nvPr/>
        </p:nvCxnSpPr>
        <p:spPr>
          <a:xfrm>
            <a:off x="5980333" y="3046804"/>
            <a:ext cx="139133" cy="282496"/>
          </a:xfrm>
          <a:prstGeom prst="straightConnector1">
            <a:avLst/>
          </a:prstGeom>
          <a:ln w="53975">
            <a:solidFill>
              <a:srgbClr val="01968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889994-85C2-45CD-BCED-F9E268CB690B}"/>
              </a:ext>
            </a:extLst>
          </p:cNvPr>
          <p:cNvCxnSpPr>
            <a:cxnSpLocks/>
          </p:cNvCxnSpPr>
          <p:nvPr/>
        </p:nvCxnSpPr>
        <p:spPr>
          <a:xfrm flipH="1">
            <a:off x="5549278" y="1678508"/>
            <a:ext cx="1" cy="338483"/>
          </a:xfrm>
          <a:prstGeom prst="straightConnector1">
            <a:avLst/>
          </a:prstGeom>
          <a:ln w="53975">
            <a:solidFill>
              <a:srgbClr val="01968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A3549CF0-829A-44C8-9ED6-136B2F2B9DDE}"/>
              </a:ext>
            </a:extLst>
          </p:cNvPr>
          <p:cNvSpPr/>
          <p:nvPr/>
        </p:nvSpPr>
        <p:spPr>
          <a:xfrm>
            <a:off x="2685034" y="2251608"/>
            <a:ext cx="6403548" cy="2777582"/>
          </a:xfrm>
          <a:prstGeom prst="cloudCallout">
            <a:avLst>
              <a:gd name="adj1" fmla="val 58569"/>
              <a:gd name="adj2" fmla="val 40282"/>
            </a:avLst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B90CF2-B18C-438D-93B9-ED0EB4FF8D15}"/>
              </a:ext>
            </a:extLst>
          </p:cNvPr>
          <p:cNvSpPr txBox="1"/>
          <p:nvPr/>
        </p:nvSpPr>
        <p:spPr>
          <a:xfrm>
            <a:off x="-1" y="136524"/>
            <a:ext cx="360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Natural Language </a:t>
            </a:r>
            <a:r>
              <a:rPr lang="de-DE" sz="2000" b="1" dirty="0"/>
              <a:t>Understanding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1480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807C07A-5763-44E0-818A-0609416E0776}"/>
              </a:ext>
            </a:extLst>
          </p:cNvPr>
          <p:cNvSpPr txBox="1"/>
          <p:nvPr/>
        </p:nvSpPr>
        <p:spPr>
          <a:xfrm>
            <a:off x="4299112" y="2624736"/>
            <a:ext cx="402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</a:t>
            </a:r>
            <a:r>
              <a:rPr lang="en-US" sz="2400" b="1" dirty="0" err="1"/>
              <a:t>Finde</a:t>
            </a:r>
            <a:r>
              <a:rPr lang="en-US" sz="2400" b="1" dirty="0"/>
              <a:t> </a:t>
            </a:r>
            <a:r>
              <a:rPr lang="en-US" sz="2400" b="1" dirty="0" err="1"/>
              <a:t>passende</a:t>
            </a:r>
            <a:r>
              <a:rPr lang="en-US" sz="2400" b="1" dirty="0"/>
              <a:t> </a:t>
            </a:r>
            <a:r>
              <a:rPr lang="en-US" sz="2400" b="1" dirty="0" err="1"/>
              <a:t>Enitäten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0241C02-FF55-4703-B3FF-3DF3BD2858C4}"/>
              </a:ext>
            </a:extLst>
          </p:cNvPr>
          <p:cNvSpPr/>
          <p:nvPr/>
        </p:nvSpPr>
        <p:spPr>
          <a:xfrm>
            <a:off x="3846003" y="997814"/>
            <a:ext cx="4742433" cy="495376"/>
          </a:xfrm>
          <a:prstGeom prst="wedgeRectCallout">
            <a:avLst>
              <a:gd name="adj1" fmla="val -60741"/>
              <a:gd name="adj2" fmla="val -58068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21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4C8CE-E07D-4E1B-95F2-09E7F0ED3F81}"/>
              </a:ext>
            </a:extLst>
          </p:cNvPr>
          <p:cNvSpPr txBox="1"/>
          <p:nvPr/>
        </p:nvSpPr>
        <p:spPr>
          <a:xfrm>
            <a:off x="3846003" y="997814"/>
            <a:ext cx="4926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“</a:t>
            </a:r>
            <a:r>
              <a:rPr lang="en-US" sz="2400" b="1" dirty="0" err="1"/>
              <a:t>Zwei</a:t>
            </a:r>
            <a:r>
              <a:rPr lang="en-US" sz="2400" b="1" dirty="0"/>
              <a:t>”, “Ticket”, “</a:t>
            </a:r>
            <a:r>
              <a:rPr lang="en-US" sz="2400" b="1" dirty="0" err="1"/>
              <a:t>nach</a:t>
            </a:r>
            <a:r>
              <a:rPr lang="en-US" sz="2400" b="1" dirty="0"/>
              <a:t>”, “München”.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8E49-4DCB-4FA5-908C-CA76E1BBD6E8}"/>
              </a:ext>
            </a:extLst>
          </p:cNvPr>
          <p:cNvGrpSpPr>
            <a:grpSpLocks noChangeAspect="1"/>
          </p:cNvGrpSpPr>
          <p:nvPr/>
        </p:nvGrpSpPr>
        <p:grpSpPr>
          <a:xfrm>
            <a:off x="2685034" y="370567"/>
            <a:ext cx="918531" cy="1122623"/>
            <a:chOff x="4986290" y="2209800"/>
            <a:chExt cx="2438400" cy="2980199"/>
          </a:xfrm>
        </p:grpSpPr>
        <p:pic>
          <p:nvPicPr>
            <p:cNvPr id="28" name="Picture 2" descr="Männlicher Benutzer icon">
              <a:extLst>
                <a:ext uri="{FF2B5EF4-FFF2-40B4-BE49-F238E27FC236}">
                  <a16:creationId xmlns:a16="http://schemas.microsoft.com/office/drawing/2014/main" id="{096B4AB8-2C22-48D9-B73A-3D92D0F3F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47BF08-EC8C-410C-9178-641F4AA4E3FF}"/>
                </a:ext>
              </a:extLst>
            </p:cNvPr>
            <p:cNvSpPr txBox="1"/>
            <p:nvPr/>
          </p:nvSpPr>
          <p:spPr>
            <a:xfrm>
              <a:off x="5475302" y="4454657"/>
              <a:ext cx="1460376" cy="735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Peter</a:t>
              </a:r>
              <a:endParaRPr lang="en-US" sz="900" dirty="0"/>
            </a:p>
          </p:txBody>
        </p:sp>
      </p:grpSp>
      <p:pic>
        <p:nvPicPr>
          <p:cNvPr id="30" name="Picture 2" descr="Administrator Männlich icon">
            <a:extLst>
              <a:ext uri="{FF2B5EF4-FFF2-40B4-BE49-F238E27FC236}">
                <a16:creationId xmlns:a16="http://schemas.microsoft.com/office/drawing/2014/main" id="{155BF84A-DF70-4816-9DE2-AAB39FBF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91" y="4966364"/>
            <a:ext cx="1123200" cy="11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9DAED-19ED-458A-BE6F-C11287C7FB59}"/>
              </a:ext>
            </a:extLst>
          </p:cNvPr>
          <p:cNvSpPr txBox="1"/>
          <p:nvPr/>
        </p:nvSpPr>
        <p:spPr>
          <a:xfrm>
            <a:off x="9448800" y="6079352"/>
            <a:ext cx="1385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Hans von der Bahn</a:t>
            </a:r>
            <a:endParaRPr lang="en-US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0E9CCA-0EBF-40B5-9126-D0E1485375DC}"/>
              </a:ext>
            </a:extLst>
          </p:cNvPr>
          <p:cNvCxnSpPr>
            <a:cxnSpLocks/>
          </p:cNvCxnSpPr>
          <p:nvPr/>
        </p:nvCxnSpPr>
        <p:spPr>
          <a:xfrm flipH="1">
            <a:off x="5549278" y="3185955"/>
            <a:ext cx="1" cy="338483"/>
          </a:xfrm>
          <a:prstGeom prst="straightConnector1">
            <a:avLst/>
          </a:prstGeom>
          <a:ln w="53975">
            <a:solidFill>
              <a:srgbClr val="01968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C4F377-1481-455A-8668-FAB1C4FDD8A5}"/>
              </a:ext>
            </a:extLst>
          </p:cNvPr>
          <p:cNvSpPr txBox="1"/>
          <p:nvPr/>
        </p:nvSpPr>
        <p:spPr>
          <a:xfrm>
            <a:off x="4472652" y="3647697"/>
            <a:ext cx="3246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Anzahl Tickets: 2</a:t>
            </a:r>
          </a:p>
          <a:p>
            <a:r>
              <a:rPr lang="de-DE" sz="2400" dirty="0"/>
              <a:t>Destination: „München“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5B1B12-7AC5-49DF-8D49-16466403C728}"/>
              </a:ext>
            </a:extLst>
          </p:cNvPr>
          <p:cNvCxnSpPr>
            <a:cxnSpLocks/>
          </p:cNvCxnSpPr>
          <p:nvPr/>
        </p:nvCxnSpPr>
        <p:spPr>
          <a:xfrm flipH="1">
            <a:off x="5549278" y="1678508"/>
            <a:ext cx="1" cy="338483"/>
          </a:xfrm>
          <a:prstGeom prst="straightConnector1">
            <a:avLst/>
          </a:prstGeom>
          <a:ln w="53975">
            <a:solidFill>
              <a:srgbClr val="01968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E181D6DA-CD81-4E0D-82F2-A7980FE72B14}"/>
              </a:ext>
            </a:extLst>
          </p:cNvPr>
          <p:cNvSpPr/>
          <p:nvPr/>
        </p:nvSpPr>
        <p:spPr>
          <a:xfrm>
            <a:off x="2685034" y="2251608"/>
            <a:ext cx="6403548" cy="2777582"/>
          </a:xfrm>
          <a:prstGeom prst="cloudCallout">
            <a:avLst>
              <a:gd name="adj1" fmla="val 58569"/>
              <a:gd name="adj2" fmla="val 40282"/>
            </a:avLst>
          </a:prstGeom>
          <a:noFill/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8E62B6-E484-4D8B-8BB8-3A97890128D5}"/>
              </a:ext>
            </a:extLst>
          </p:cNvPr>
          <p:cNvSpPr txBox="1"/>
          <p:nvPr/>
        </p:nvSpPr>
        <p:spPr>
          <a:xfrm>
            <a:off x="-1" y="136524"/>
            <a:ext cx="360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Natural Language </a:t>
            </a:r>
            <a:r>
              <a:rPr lang="de-DE" sz="2000" b="1" dirty="0"/>
              <a:t>Understanding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749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01800-3703-4F89-AC21-411A8A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7E80-F402-40B2-B2E4-C09CF749E66C}" type="datetime1">
              <a:rPr lang="de-DE" smtClean="0"/>
              <a:t>27.05.2019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279E5-0B78-4628-8ECC-64C8F660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8EEA4-7CC6-497A-92F2-E4743F22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22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4C8CE-E07D-4E1B-95F2-09E7F0ED3F81}"/>
              </a:ext>
            </a:extLst>
          </p:cNvPr>
          <p:cNvSpPr txBox="1"/>
          <p:nvPr/>
        </p:nvSpPr>
        <p:spPr>
          <a:xfrm>
            <a:off x="3846004" y="997814"/>
            <a:ext cx="44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Zwei</a:t>
            </a:r>
            <a:r>
              <a:rPr lang="en-US" sz="2400" b="1" dirty="0"/>
              <a:t> Tickets </a:t>
            </a:r>
            <a:r>
              <a:rPr lang="en-US" sz="2400" b="1" dirty="0" err="1"/>
              <a:t>nach</a:t>
            </a:r>
            <a:r>
              <a:rPr lang="en-US" sz="2400" b="1" dirty="0"/>
              <a:t> München </a:t>
            </a:r>
            <a:r>
              <a:rPr lang="en-US" sz="2400" b="1" dirty="0" err="1"/>
              <a:t>bitte</a:t>
            </a:r>
            <a:r>
              <a:rPr lang="en-US" sz="2400" b="1" dirty="0"/>
              <a:t>.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EB83C-8F37-4719-9328-0CD97DA2BA5C}"/>
              </a:ext>
            </a:extLst>
          </p:cNvPr>
          <p:cNvSpPr txBox="1"/>
          <p:nvPr/>
        </p:nvSpPr>
        <p:spPr>
          <a:xfrm>
            <a:off x="3863267" y="1784751"/>
            <a:ext cx="86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NLP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5C679-A0D7-453B-B196-F907135B30A7}"/>
              </a:ext>
            </a:extLst>
          </p:cNvPr>
          <p:cNvSpPr txBox="1"/>
          <p:nvPr/>
        </p:nvSpPr>
        <p:spPr>
          <a:xfrm>
            <a:off x="7716173" y="1784751"/>
            <a:ext cx="866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NLU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8E49-4DCB-4FA5-908C-CA76E1BBD6E8}"/>
              </a:ext>
            </a:extLst>
          </p:cNvPr>
          <p:cNvGrpSpPr>
            <a:grpSpLocks noChangeAspect="1"/>
          </p:cNvGrpSpPr>
          <p:nvPr/>
        </p:nvGrpSpPr>
        <p:grpSpPr>
          <a:xfrm>
            <a:off x="2685034" y="370567"/>
            <a:ext cx="918531" cy="1122623"/>
            <a:chOff x="4986290" y="2209800"/>
            <a:chExt cx="2438400" cy="2980199"/>
          </a:xfrm>
        </p:grpSpPr>
        <p:pic>
          <p:nvPicPr>
            <p:cNvPr id="28" name="Picture 2" descr="Männlicher Benutzer icon">
              <a:extLst>
                <a:ext uri="{FF2B5EF4-FFF2-40B4-BE49-F238E27FC236}">
                  <a16:creationId xmlns:a16="http://schemas.microsoft.com/office/drawing/2014/main" id="{096B4AB8-2C22-48D9-B73A-3D92D0F3F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629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47BF08-EC8C-410C-9178-641F4AA4E3FF}"/>
                </a:ext>
              </a:extLst>
            </p:cNvPr>
            <p:cNvSpPr txBox="1"/>
            <p:nvPr/>
          </p:nvSpPr>
          <p:spPr>
            <a:xfrm>
              <a:off x="5475302" y="4454657"/>
              <a:ext cx="1460376" cy="735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Peter</a:t>
              </a:r>
              <a:endParaRPr lang="en-US" sz="900" dirty="0"/>
            </a:p>
          </p:txBody>
        </p:sp>
      </p:grp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B8ED873-CAEF-4240-8CA0-BED9B557AB60}"/>
              </a:ext>
            </a:extLst>
          </p:cNvPr>
          <p:cNvSpPr/>
          <p:nvPr/>
        </p:nvSpPr>
        <p:spPr>
          <a:xfrm>
            <a:off x="3320472" y="1624023"/>
            <a:ext cx="5551055" cy="20966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88E8E58-68E5-46C3-A4B1-CE6BAE7A4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4" y="3943062"/>
            <a:ext cx="1428750" cy="14287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8C2A03-45D8-40B8-A5A7-E1B0FD5790D2}"/>
              </a:ext>
            </a:extLst>
          </p:cNvPr>
          <p:cNvSpPr txBox="1"/>
          <p:nvPr/>
        </p:nvSpPr>
        <p:spPr>
          <a:xfrm>
            <a:off x="3863267" y="5371812"/>
            <a:ext cx="4499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LUIS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092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9A282-93D3-4764-9B0D-8272C708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66724-4442-47D6-9BFA-A9353217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44" y="4589463"/>
            <a:ext cx="10515600" cy="1500187"/>
          </a:xfrm>
        </p:spPr>
        <p:txBody>
          <a:bodyPr/>
          <a:lstStyle/>
          <a:p>
            <a:r>
              <a:rPr lang="en-US" dirty="0"/>
              <a:t>Getting started with LUIS</a:t>
            </a:r>
            <a:endParaRPr lang="en-DE" dirty="0"/>
          </a:p>
        </p:txBody>
      </p:sp>
      <p:pic>
        <p:nvPicPr>
          <p:cNvPr id="2052" name="Picture 4" descr="Azure Bot Service">
            <a:extLst>
              <a:ext uri="{FF2B5EF4-FFF2-40B4-BE49-F238E27FC236}">
                <a16:creationId xmlns:a16="http://schemas.microsoft.com/office/drawing/2014/main" id="{9357BC73-93CA-4042-82F1-ED590173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0" y="3526875"/>
            <a:ext cx="9239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8443D3-9059-45DD-A9DF-3517FA32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5BE609-EF1E-4B07-97C9-7AAD4E1E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6BD456-8F79-4EF7-9B0E-04F0E828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075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F4E-B340-4E8D-92FA-41E01BFD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de-DE" dirty="0"/>
              <a:t>Vermeide Intents die sich überschneiden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F5DFB-8041-4709-AA09-9756A7B6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6E6-3267-4769-8611-6CF0FA756C0A}" type="datetime1">
              <a:rPr lang="de-DE" smtClean="0"/>
              <a:t>27.05.2019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828C1-2C59-4368-8227-3C0224E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316AC-051D-4A01-99B1-2F786EA9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24</a:t>
            </a:fld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49E863-CBF1-4090-86A6-B11B6FB2A841}"/>
              </a:ext>
            </a:extLst>
          </p:cNvPr>
          <p:cNvGrpSpPr/>
          <p:nvPr/>
        </p:nvGrpSpPr>
        <p:grpSpPr>
          <a:xfrm>
            <a:off x="798980" y="1659514"/>
            <a:ext cx="10594039" cy="3538972"/>
            <a:chOff x="1557216" y="1890345"/>
            <a:chExt cx="10594039" cy="35389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E0BBD0E-DD25-44DD-8C81-B11BB3F320C6}"/>
                </a:ext>
              </a:extLst>
            </p:cNvPr>
            <p:cNvSpPr/>
            <p:nvPr/>
          </p:nvSpPr>
          <p:spPr>
            <a:xfrm>
              <a:off x="1557216" y="2285998"/>
              <a:ext cx="3224592" cy="2286000"/>
            </a:xfrm>
            <a:custGeom>
              <a:avLst/>
              <a:gdLst>
                <a:gd name="connsiteX0" fmla="*/ 1160585 w 3224592"/>
                <a:gd name="connsiteY0" fmla="*/ 1125415 h 2286000"/>
                <a:gd name="connsiteX1" fmla="*/ 1213339 w 3224592"/>
                <a:gd name="connsiteY1" fmla="*/ 1037492 h 2286000"/>
                <a:gd name="connsiteX2" fmla="*/ 1371600 w 3224592"/>
                <a:gd name="connsiteY2" fmla="*/ 896815 h 2286000"/>
                <a:gd name="connsiteX3" fmla="*/ 1441939 w 3224592"/>
                <a:gd name="connsiteY3" fmla="*/ 826477 h 2286000"/>
                <a:gd name="connsiteX4" fmla="*/ 1529862 w 3224592"/>
                <a:gd name="connsiteY4" fmla="*/ 773723 h 2286000"/>
                <a:gd name="connsiteX5" fmla="*/ 1670539 w 3224592"/>
                <a:gd name="connsiteY5" fmla="*/ 668215 h 2286000"/>
                <a:gd name="connsiteX6" fmla="*/ 2127739 w 3224592"/>
                <a:gd name="connsiteY6" fmla="*/ 386861 h 2286000"/>
                <a:gd name="connsiteX7" fmla="*/ 2250831 w 3224592"/>
                <a:gd name="connsiteY7" fmla="*/ 316523 h 2286000"/>
                <a:gd name="connsiteX8" fmla="*/ 2461846 w 3224592"/>
                <a:gd name="connsiteY8" fmla="*/ 211015 h 2286000"/>
                <a:gd name="connsiteX9" fmla="*/ 2655277 w 3224592"/>
                <a:gd name="connsiteY9" fmla="*/ 105507 h 2286000"/>
                <a:gd name="connsiteX10" fmla="*/ 2848708 w 3224592"/>
                <a:gd name="connsiteY10" fmla="*/ 35169 h 2286000"/>
                <a:gd name="connsiteX11" fmla="*/ 2936631 w 3224592"/>
                <a:gd name="connsiteY11" fmla="*/ 0 h 2286000"/>
                <a:gd name="connsiteX12" fmla="*/ 3094893 w 3224592"/>
                <a:gd name="connsiteY12" fmla="*/ 17584 h 2286000"/>
                <a:gd name="connsiteX13" fmla="*/ 3130062 w 3224592"/>
                <a:gd name="connsiteY13" fmla="*/ 70338 h 2286000"/>
                <a:gd name="connsiteX14" fmla="*/ 3147646 w 3224592"/>
                <a:gd name="connsiteY14" fmla="*/ 123092 h 2286000"/>
                <a:gd name="connsiteX15" fmla="*/ 3200400 w 3224592"/>
                <a:gd name="connsiteY15" fmla="*/ 263769 h 2286000"/>
                <a:gd name="connsiteX16" fmla="*/ 3200400 w 3224592"/>
                <a:gd name="connsiteY16" fmla="*/ 984738 h 2286000"/>
                <a:gd name="connsiteX17" fmla="*/ 3165231 w 3224592"/>
                <a:gd name="connsiteY17" fmla="*/ 1143000 h 2286000"/>
                <a:gd name="connsiteX18" fmla="*/ 3130062 w 3224592"/>
                <a:gd name="connsiteY18" fmla="*/ 1195753 h 2286000"/>
                <a:gd name="connsiteX19" fmla="*/ 3112477 w 3224592"/>
                <a:gd name="connsiteY19" fmla="*/ 1248507 h 2286000"/>
                <a:gd name="connsiteX20" fmla="*/ 3042139 w 3224592"/>
                <a:gd name="connsiteY20" fmla="*/ 1336430 h 2286000"/>
                <a:gd name="connsiteX21" fmla="*/ 3024554 w 3224592"/>
                <a:gd name="connsiteY21" fmla="*/ 1389184 h 2286000"/>
                <a:gd name="connsiteX22" fmla="*/ 2971800 w 3224592"/>
                <a:gd name="connsiteY22" fmla="*/ 1424353 h 2286000"/>
                <a:gd name="connsiteX23" fmla="*/ 2936631 w 3224592"/>
                <a:gd name="connsiteY23" fmla="*/ 1459523 h 2286000"/>
                <a:gd name="connsiteX24" fmla="*/ 2813539 w 3224592"/>
                <a:gd name="connsiteY24" fmla="*/ 1529861 h 2286000"/>
                <a:gd name="connsiteX25" fmla="*/ 2760785 w 3224592"/>
                <a:gd name="connsiteY25" fmla="*/ 1565030 h 2286000"/>
                <a:gd name="connsiteX26" fmla="*/ 2672862 w 3224592"/>
                <a:gd name="connsiteY26" fmla="*/ 1635369 h 2286000"/>
                <a:gd name="connsiteX27" fmla="*/ 2567354 w 3224592"/>
                <a:gd name="connsiteY27" fmla="*/ 1670538 h 2286000"/>
                <a:gd name="connsiteX28" fmla="*/ 2514600 w 3224592"/>
                <a:gd name="connsiteY28" fmla="*/ 1705707 h 2286000"/>
                <a:gd name="connsiteX29" fmla="*/ 2479431 w 3224592"/>
                <a:gd name="connsiteY29" fmla="*/ 1740877 h 2286000"/>
                <a:gd name="connsiteX30" fmla="*/ 2373923 w 3224592"/>
                <a:gd name="connsiteY30" fmla="*/ 1776046 h 2286000"/>
                <a:gd name="connsiteX31" fmla="*/ 2233246 w 3224592"/>
                <a:gd name="connsiteY31" fmla="*/ 1846384 h 2286000"/>
                <a:gd name="connsiteX32" fmla="*/ 2162908 w 3224592"/>
                <a:gd name="connsiteY32" fmla="*/ 1881553 h 2286000"/>
                <a:gd name="connsiteX33" fmla="*/ 2039816 w 3224592"/>
                <a:gd name="connsiteY33" fmla="*/ 1951892 h 2286000"/>
                <a:gd name="connsiteX34" fmla="*/ 1969477 w 3224592"/>
                <a:gd name="connsiteY34" fmla="*/ 1969477 h 2286000"/>
                <a:gd name="connsiteX35" fmla="*/ 1916723 w 3224592"/>
                <a:gd name="connsiteY35" fmla="*/ 2004646 h 2286000"/>
                <a:gd name="connsiteX36" fmla="*/ 1811216 w 3224592"/>
                <a:gd name="connsiteY36" fmla="*/ 2039815 h 2286000"/>
                <a:gd name="connsiteX37" fmla="*/ 1758462 w 3224592"/>
                <a:gd name="connsiteY37" fmla="*/ 2057400 h 2286000"/>
                <a:gd name="connsiteX38" fmla="*/ 1688123 w 3224592"/>
                <a:gd name="connsiteY38" fmla="*/ 2092569 h 2286000"/>
                <a:gd name="connsiteX39" fmla="*/ 1565031 w 3224592"/>
                <a:gd name="connsiteY39" fmla="*/ 2162907 h 2286000"/>
                <a:gd name="connsiteX40" fmla="*/ 1441939 w 3224592"/>
                <a:gd name="connsiteY40" fmla="*/ 2198077 h 2286000"/>
                <a:gd name="connsiteX41" fmla="*/ 1266093 w 3224592"/>
                <a:gd name="connsiteY41" fmla="*/ 2250830 h 2286000"/>
                <a:gd name="connsiteX42" fmla="*/ 949570 w 3224592"/>
                <a:gd name="connsiteY42" fmla="*/ 2286000 h 2286000"/>
                <a:gd name="connsiteX43" fmla="*/ 597877 w 3224592"/>
                <a:gd name="connsiteY43" fmla="*/ 2268415 h 2286000"/>
                <a:gd name="connsiteX44" fmla="*/ 422031 w 3224592"/>
                <a:gd name="connsiteY44" fmla="*/ 2198077 h 2286000"/>
                <a:gd name="connsiteX45" fmla="*/ 228600 w 3224592"/>
                <a:gd name="connsiteY45" fmla="*/ 2110153 h 2286000"/>
                <a:gd name="connsiteX46" fmla="*/ 175846 w 3224592"/>
                <a:gd name="connsiteY46" fmla="*/ 2057400 h 2286000"/>
                <a:gd name="connsiteX47" fmla="*/ 140677 w 3224592"/>
                <a:gd name="connsiteY47" fmla="*/ 1987061 h 2286000"/>
                <a:gd name="connsiteX48" fmla="*/ 123093 w 3224592"/>
                <a:gd name="connsiteY48" fmla="*/ 1934307 h 2286000"/>
                <a:gd name="connsiteX49" fmla="*/ 87923 w 3224592"/>
                <a:gd name="connsiteY49" fmla="*/ 1881553 h 2286000"/>
                <a:gd name="connsiteX50" fmla="*/ 70339 w 3224592"/>
                <a:gd name="connsiteY50" fmla="*/ 1776046 h 2286000"/>
                <a:gd name="connsiteX51" fmla="*/ 35170 w 3224592"/>
                <a:gd name="connsiteY51" fmla="*/ 1670538 h 2286000"/>
                <a:gd name="connsiteX52" fmla="*/ 17585 w 3224592"/>
                <a:gd name="connsiteY52" fmla="*/ 1529861 h 2286000"/>
                <a:gd name="connsiteX53" fmla="*/ 0 w 3224592"/>
                <a:gd name="connsiteY53" fmla="*/ 1406769 h 2286000"/>
                <a:gd name="connsiteX54" fmla="*/ 17585 w 3224592"/>
                <a:gd name="connsiteY54" fmla="*/ 1072661 h 2286000"/>
                <a:gd name="connsiteX55" fmla="*/ 123093 w 3224592"/>
                <a:gd name="connsiteY55" fmla="*/ 861646 h 2286000"/>
                <a:gd name="connsiteX56" fmla="*/ 211016 w 3224592"/>
                <a:gd name="connsiteY56" fmla="*/ 791307 h 2286000"/>
                <a:gd name="connsiteX57" fmla="*/ 263770 w 3224592"/>
                <a:gd name="connsiteY57" fmla="*/ 756138 h 2286000"/>
                <a:gd name="connsiteX58" fmla="*/ 650631 w 3224592"/>
                <a:gd name="connsiteY58" fmla="*/ 773723 h 2286000"/>
                <a:gd name="connsiteX59" fmla="*/ 756139 w 3224592"/>
                <a:gd name="connsiteY59" fmla="*/ 808892 h 2286000"/>
                <a:gd name="connsiteX60" fmla="*/ 808893 w 3224592"/>
                <a:gd name="connsiteY60" fmla="*/ 826477 h 2286000"/>
                <a:gd name="connsiteX61" fmla="*/ 914400 w 3224592"/>
                <a:gd name="connsiteY61" fmla="*/ 879230 h 2286000"/>
                <a:gd name="connsiteX62" fmla="*/ 1055077 w 3224592"/>
                <a:gd name="connsiteY62" fmla="*/ 1002323 h 2286000"/>
                <a:gd name="connsiteX63" fmla="*/ 1107831 w 3224592"/>
                <a:gd name="connsiteY63" fmla="*/ 1055077 h 2286000"/>
                <a:gd name="connsiteX64" fmla="*/ 1160585 w 3224592"/>
                <a:gd name="connsiteY64" fmla="*/ 1125415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24592" h="2286000">
                  <a:moveTo>
                    <a:pt x="1160585" y="1125415"/>
                  </a:moveTo>
                  <a:cubicBezTo>
                    <a:pt x="1178170" y="1096107"/>
                    <a:pt x="1191696" y="1063945"/>
                    <a:pt x="1213339" y="1037492"/>
                  </a:cubicBezTo>
                  <a:cubicBezTo>
                    <a:pt x="1376056" y="838614"/>
                    <a:pt x="1259503" y="992897"/>
                    <a:pt x="1371600" y="896815"/>
                  </a:cubicBezTo>
                  <a:cubicBezTo>
                    <a:pt x="1396775" y="875236"/>
                    <a:pt x="1415766" y="846834"/>
                    <a:pt x="1441939" y="826477"/>
                  </a:cubicBezTo>
                  <a:cubicBezTo>
                    <a:pt x="1468918" y="805494"/>
                    <a:pt x="1501761" y="793178"/>
                    <a:pt x="1529862" y="773723"/>
                  </a:cubicBezTo>
                  <a:cubicBezTo>
                    <a:pt x="1578055" y="740358"/>
                    <a:pt x="1621768" y="700729"/>
                    <a:pt x="1670539" y="668215"/>
                  </a:cubicBezTo>
                  <a:cubicBezTo>
                    <a:pt x="1960193" y="475112"/>
                    <a:pt x="1808158" y="569478"/>
                    <a:pt x="2127739" y="386861"/>
                  </a:cubicBezTo>
                  <a:cubicBezTo>
                    <a:pt x="2168770" y="363415"/>
                    <a:pt x="2208563" y="337657"/>
                    <a:pt x="2250831" y="316523"/>
                  </a:cubicBezTo>
                  <a:cubicBezTo>
                    <a:pt x="2321169" y="281354"/>
                    <a:pt x="2394412" y="251475"/>
                    <a:pt x="2461846" y="211015"/>
                  </a:cubicBezTo>
                  <a:cubicBezTo>
                    <a:pt x="2546519" y="160212"/>
                    <a:pt x="2561729" y="148029"/>
                    <a:pt x="2655277" y="105507"/>
                  </a:cubicBezTo>
                  <a:cubicBezTo>
                    <a:pt x="2796233" y="41436"/>
                    <a:pt x="2691395" y="98094"/>
                    <a:pt x="2848708" y="35169"/>
                  </a:cubicBezTo>
                  <a:lnTo>
                    <a:pt x="2936631" y="0"/>
                  </a:lnTo>
                  <a:cubicBezTo>
                    <a:pt x="2989385" y="5861"/>
                    <a:pt x="3045010" y="-555"/>
                    <a:pt x="3094893" y="17584"/>
                  </a:cubicBezTo>
                  <a:cubicBezTo>
                    <a:pt x="3114755" y="24806"/>
                    <a:pt x="3120611" y="51435"/>
                    <a:pt x="3130062" y="70338"/>
                  </a:cubicBezTo>
                  <a:cubicBezTo>
                    <a:pt x="3138351" y="86917"/>
                    <a:pt x="3141138" y="105736"/>
                    <a:pt x="3147646" y="123092"/>
                  </a:cubicBezTo>
                  <a:cubicBezTo>
                    <a:pt x="3210726" y="291305"/>
                    <a:pt x="3160488" y="144028"/>
                    <a:pt x="3200400" y="263769"/>
                  </a:cubicBezTo>
                  <a:cubicBezTo>
                    <a:pt x="3236037" y="584498"/>
                    <a:pt x="3229089" y="453989"/>
                    <a:pt x="3200400" y="984738"/>
                  </a:cubicBezTo>
                  <a:cubicBezTo>
                    <a:pt x="3199884" y="994292"/>
                    <a:pt x="3172431" y="1126199"/>
                    <a:pt x="3165231" y="1143000"/>
                  </a:cubicBezTo>
                  <a:cubicBezTo>
                    <a:pt x="3156906" y="1162425"/>
                    <a:pt x="3139513" y="1176850"/>
                    <a:pt x="3130062" y="1195753"/>
                  </a:cubicBezTo>
                  <a:cubicBezTo>
                    <a:pt x="3121772" y="1212332"/>
                    <a:pt x="3122014" y="1232613"/>
                    <a:pt x="3112477" y="1248507"/>
                  </a:cubicBezTo>
                  <a:cubicBezTo>
                    <a:pt x="3014342" y="1412066"/>
                    <a:pt x="3147720" y="1125271"/>
                    <a:pt x="3042139" y="1336430"/>
                  </a:cubicBezTo>
                  <a:cubicBezTo>
                    <a:pt x="3033849" y="1353009"/>
                    <a:pt x="3036133" y="1374710"/>
                    <a:pt x="3024554" y="1389184"/>
                  </a:cubicBezTo>
                  <a:cubicBezTo>
                    <a:pt x="3011352" y="1405687"/>
                    <a:pt x="2988303" y="1411151"/>
                    <a:pt x="2971800" y="1424353"/>
                  </a:cubicBezTo>
                  <a:cubicBezTo>
                    <a:pt x="2958854" y="1434710"/>
                    <a:pt x="2949577" y="1449166"/>
                    <a:pt x="2936631" y="1459523"/>
                  </a:cubicBezTo>
                  <a:cubicBezTo>
                    <a:pt x="2883082" y="1502362"/>
                    <a:pt x="2876712" y="1493762"/>
                    <a:pt x="2813539" y="1529861"/>
                  </a:cubicBezTo>
                  <a:cubicBezTo>
                    <a:pt x="2795189" y="1540346"/>
                    <a:pt x="2777288" y="1551828"/>
                    <a:pt x="2760785" y="1565030"/>
                  </a:cubicBezTo>
                  <a:cubicBezTo>
                    <a:pt x="2715109" y="1601571"/>
                    <a:pt x="2733755" y="1608306"/>
                    <a:pt x="2672862" y="1635369"/>
                  </a:cubicBezTo>
                  <a:cubicBezTo>
                    <a:pt x="2638985" y="1650425"/>
                    <a:pt x="2598200" y="1649974"/>
                    <a:pt x="2567354" y="1670538"/>
                  </a:cubicBezTo>
                  <a:cubicBezTo>
                    <a:pt x="2549769" y="1682261"/>
                    <a:pt x="2531103" y="1692505"/>
                    <a:pt x="2514600" y="1705707"/>
                  </a:cubicBezTo>
                  <a:cubicBezTo>
                    <a:pt x="2501654" y="1716064"/>
                    <a:pt x="2494260" y="1733463"/>
                    <a:pt x="2479431" y="1740877"/>
                  </a:cubicBezTo>
                  <a:cubicBezTo>
                    <a:pt x="2446273" y="1757456"/>
                    <a:pt x="2407081" y="1759467"/>
                    <a:pt x="2373923" y="1776046"/>
                  </a:cubicBezTo>
                  <a:lnTo>
                    <a:pt x="2233246" y="1846384"/>
                  </a:lnTo>
                  <a:cubicBezTo>
                    <a:pt x="2209800" y="1858107"/>
                    <a:pt x="2184719" y="1867012"/>
                    <a:pt x="2162908" y="1881553"/>
                  </a:cubicBezTo>
                  <a:cubicBezTo>
                    <a:pt x="2119177" y="1910707"/>
                    <a:pt x="2090813" y="1932768"/>
                    <a:pt x="2039816" y="1951892"/>
                  </a:cubicBezTo>
                  <a:cubicBezTo>
                    <a:pt x="2017187" y="1960378"/>
                    <a:pt x="1992923" y="1963615"/>
                    <a:pt x="1969477" y="1969477"/>
                  </a:cubicBezTo>
                  <a:cubicBezTo>
                    <a:pt x="1951892" y="1981200"/>
                    <a:pt x="1936036" y="1996063"/>
                    <a:pt x="1916723" y="2004646"/>
                  </a:cubicBezTo>
                  <a:cubicBezTo>
                    <a:pt x="1882847" y="2019702"/>
                    <a:pt x="1846385" y="2028092"/>
                    <a:pt x="1811216" y="2039815"/>
                  </a:cubicBezTo>
                  <a:cubicBezTo>
                    <a:pt x="1793631" y="2045677"/>
                    <a:pt x="1775041" y="2049111"/>
                    <a:pt x="1758462" y="2057400"/>
                  </a:cubicBezTo>
                  <a:cubicBezTo>
                    <a:pt x="1735016" y="2069123"/>
                    <a:pt x="1710883" y="2079563"/>
                    <a:pt x="1688123" y="2092569"/>
                  </a:cubicBezTo>
                  <a:cubicBezTo>
                    <a:pt x="1599816" y="2143030"/>
                    <a:pt x="1671319" y="2117355"/>
                    <a:pt x="1565031" y="2162907"/>
                  </a:cubicBezTo>
                  <a:cubicBezTo>
                    <a:pt x="1519066" y="2182606"/>
                    <a:pt x="1491514" y="2183204"/>
                    <a:pt x="1441939" y="2198077"/>
                  </a:cubicBezTo>
                  <a:cubicBezTo>
                    <a:pt x="1371349" y="2219254"/>
                    <a:pt x="1334686" y="2238359"/>
                    <a:pt x="1266093" y="2250830"/>
                  </a:cubicBezTo>
                  <a:cubicBezTo>
                    <a:pt x="1159126" y="2270278"/>
                    <a:pt x="1058975" y="2276054"/>
                    <a:pt x="949570" y="2286000"/>
                  </a:cubicBezTo>
                  <a:cubicBezTo>
                    <a:pt x="832339" y="2280138"/>
                    <a:pt x="714481" y="2281869"/>
                    <a:pt x="597877" y="2268415"/>
                  </a:cubicBezTo>
                  <a:cubicBezTo>
                    <a:pt x="524852" y="2259989"/>
                    <a:pt x="484974" y="2225053"/>
                    <a:pt x="422031" y="2198077"/>
                  </a:cubicBezTo>
                  <a:cubicBezTo>
                    <a:pt x="351107" y="2167681"/>
                    <a:pt x="296571" y="2178123"/>
                    <a:pt x="228600" y="2110153"/>
                  </a:cubicBezTo>
                  <a:lnTo>
                    <a:pt x="175846" y="2057400"/>
                  </a:lnTo>
                  <a:cubicBezTo>
                    <a:pt x="164123" y="2033954"/>
                    <a:pt x="151003" y="2011155"/>
                    <a:pt x="140677" y="1987061"/>
                  </a:cubicBezTo>
                  <a:cubicBezTo>
                    <a:pt x="133376" y="1970024"/>
                    <a:pt x="131382" y="1950886"/>
                    <a:pt x="123093" y="1934307"/>
                  </a:cubicBezTo>
                  <a:cubicBezTo>
                    <a:pt x="113641" y="1915404"/>
                    <a:pt x="99646" y="1899138"/>
                    <a:pt x="87923" y="1881553"/>
                  </a:cubicBezTo>
                  <a:cubicBezTo>
                    <a:pt x="82062" y="1846384"/>
                    <a:pt x="78986" y="1810636"/>
                    <a:pt x="70339" y="1776046"/>
                  </a:cubicBezTo>
                  <a:cubicBezTo>
                    <a:pt x="61348" y="1740081"/>
                    <a:pt x="35170" y="1670538"/>
                    <a:pt x="35170" y="1670538"/>
                  </a:cubicBezTo>
                  <a:cubicBezTo>
                    <a:pt x="29308" y="1623646"/>
                    <a:pt x="23831" y="1576704"/>
                    <a:pt x="17585" y="1529861"/>
                  </a:cubicBezTo>
                  <a:cubicBezTo>
                    <a:pt x="12107" y="1488777"/>
                    <a:pt x="0" y="1448216"/>
                    <a:pt x="0" y="1406769"/>
                  </a:cubicBezTo>
                  <a:cubicBezTo>
                    <a:pt x="0" y="1295246"/>
                    <a:pt x="4297" y="1183390"/>
                    <a:pt x="17585" y="1072661"/>
                  </a:cubicBezTo>
                  <a:cubicBezTo>
                    <a:pt x="23691" y="1021778"/>
                    <a:pt x="80567" y="889997"/>
                    <a:pt x="123093" y="861646"/>
                  </a:cubicBezTo>
                  <a:cubicBezTo>
                    <a:pt x="285469" y="753394"/>
                    <a:pt x="85726" y="891539"/>
                    <a:pt x="211016" y="791307"/>
                  </a:cubicBezTo>
                  <a:cubicBezTo>
                    <a:pt x="227519" y="778105"/>
                    <a:pt x="246185" y="767861"/>
                    <a:pt x="263770" y="756138"/>
                  </a:cubicBezTo>
                  <a:cubicBezTo>
                    <a:pt x="392724" y="762000"/>
                    <a:pt x="522279" y="759971"/>
                    <a:pt x="650631" y="773723"/>
                  </a:cubicBezTo>
                  <a:cubicBezTo>
                    <a:pt x="687492" y="777672"/>
                    <a:pt x="720970" y="797169"/>
                    <a:pt x="756139" y="808892"/>
                  </a:cubicBezTo>
                  <a:cubicBezTo>
                    <a:pt x="773724" y="814754"/>
                    <a:pt x="793470" y="816195"/>
                    <a:pt x="808893" y="826477"/>
                  </a:cubicBezTo>
                  <a:cubicBezTo>
                    <a:pt x="877069" y="871928"/>
                    <a:pt x="841597" y="854963"/>
                    <a:pt x="914400" y="879230"/>
                  </a:cubicBezTo>
                  <a:cubicBezTo>
                    <a:pt x="1001640" y="937391"/>
                    <a:pt x="952210" y="899456"/>
                    <a:pt x="1055077" y="1002323"/>
                  </a:cubicBezTo>
                  <a:cubicBezTo>
                    <a:pt x="1072662" y="1019908"/>
                    <a:pt x="1087139" y="1041283"/>
                    <a:pt x="1107831" y="1055077"/>
                  </a:cubicBezTo>
                  <a:lnTo>
                    <a:pt x="1160585" y="112541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BC0195-B935-4283-8569-9DD2F64EDA11}"/>
                </a:ext>
              </a:extLst>
            </p:cNvPr>
            <p:cNvSpPr/>
            <p:nvPr/>
          </p:nvSpPr>
          <p:spPr>
            <a:xfrm>
              <a:off x="4165600" y="2083295"/>
              <a:ext cx="3534508" cy="2691409"/>
            </a:xfrm>
            <a:custGeom>
              <a:avLst/>
              <a:gdLst>
                <a:gd name="connsiteX0" fmla="*/ 2286000 w 3534508"/>
                <a:gd name="connsiteY0" fmla="*/ 264732 h 2691409"/>
                <a:gd name="connsiteX1" fmla="*/ 2198077 w 3534508"/>
                <a:gd name="connsiteY1" fmla="*/ 194394 h 2691409"/>
                <a:gd name="connsiteX2" fmla="*/ 2145323 w 3534508"/>
                <a:gd name="connsiteY2" fmla="*/ 141640 h 2691409"/>
                <a:gd name="connsiteX3" fmla="*/ 2092570 w 3534508"/>
                <a:gd name="connsiteY3" fmla="*/ 124056 h 2691409"/>
                <a:gd name="connsiteX4" fmla="*/ 1951893 w 3534508"/>
                <a:gd name="connsiteY4" fmla="*/ 71302 h 2691409"/>
                <a:gd name="connsiteX5" fmla="*/ 1881554 w 3534508"/>
                <a:gd name="connsiteY5" fmla="*/ 36132 h 2691409"/>
                <a:gd name="connsiteX6" fmla="*/ 1811216 w 3534508"/>
                <a:gd name="connsiteY6" fmla="*/ 18548 h 2691409"/>
                <a:gd name="connsiteX7" fmla="*/ 1758462 w 3534508"/>
                <a:gd name="connsiteY7" fmla="*/ 963 h 2691409"/>
                <a:gd name="connsiteX8" fmla="*/ 1072662 w 3534508"/>
                <a:gd name="connsiteY8" fmla="*/ 36132 h 2691409"/>
                <a:gd name="connsiteX9" fmla="*/ 1019908 w 3534508"/>
                <a:gd name="connsiteY9" fmla="*/ 53717 h 2691409"/>
                <a:gd name="connsiteX10" fmla="*/ 949570 w 3534508"/>
                <a:gd name="connsiteY10" fmla="*/ 88886 h 2691409"/>
                <a:gd name="connsiteX11" fmla="*/ 896816 w 3534508"/>
                <a:gd name="connsiteY11" fmla="*/ 159225 h 2691409"/>
                <a:gd name="connsiteX12" fmla="*/ 861646 w 3534508"/>
                <a:gd name="connsiteY12" fmla="*/ 194394 h 2691409"/>
                <a:gd name="connsiteX13" fmla="*/ 773723 w 3534508"/>
                <a:gd name="connsiteY13" fmla="*/ 352656 h 2691409"/>
                <a:gd name="connsiteX14" fmla="*/ 720970 w 3534508"/>
                <a:gd name="connsiteY14" fmla="*/ 440579 h 2691409"/>
                <a:gd name="connsiteX15" fmla="*/ 738554 w 3534508"/>
                <a:gd name="connsiteY15" fmla="*/ 669179 h 2691409"/>
                <a:gd name="connsiteX16" fmla="*/ 773723 w 3534508"/>
                <a:gd name="connsiteY16" fmla="*/ 721932 h 2691409"/>
                <a:gd name="connsiteX17" fmla="*/ 720970 w 3534508"/>
                <a:gd name="connsiteY17" fmla="*/ 739517 h 2691409"/>
                <a:gd name="connsiteX18" fmla="*/ 685800 w 3534508"/>
                <a:gd name="connsiteY18" fmla="*/ 774686 h 2691409"/>
                <a:gd name="connsiteX19" fmla="*/ 580293 w 3534508"/>
                <a:gd name="connsiteY19" fmla="*/ 845025 h 2691409"/>
                <a:gd name="connsiteX20" fmla="*/ 492370 w 3534508"/>
                <a:gd name="connsiteY20" fmla="*/ 932948 h 2691409"/>
                <a:gd name="connsiteX21" fmla="*/ 457200 w 3534508"/>
                <a:gd name="connsiteY21" fmla="*/ 968117 h 2691409"/>
                <a:gd name="connsiteX22" fmla="*/ 404446 w 3534508"/>
                <a:gd name="connsiteY22" fmla="*/ 1003286 h 2691409"/>
                <a:gd name="connsiteX23" fmla="*/ 369277 w 3534508"/>
                <a:gd name="connsiteY23" fmla="*/ 1038456 h 2691409"/>
                <a:gd name="connsiteX24" fmla="*/ 298939 w 3534508"/>
                <a:gd name="connsiteY24" fmla="*/ 1091209 h 2691409"/>
                <a:gd name="connsiteX25" fmla="*/ 263770 w 3534508"/>
                <a:gd name="connsiteY25" fmla="*/ 1143963 h 2691409"/>
                <a:gd name="connsiteX26" fmla="*/ 211016 w 3534508"/>
                <a:gd name="connsiteY26" fmla="*/ 1214302 h 2691409"/>
                <a:gd name="connsiteX27" fmla="*/ 175846 w 3534508"/>
                <a:gd name="connsiteY27" fmla="*/ 1284640 h 2691409"/>
                <a:gd name="connsiteX28" fmla="*/ 158262 w 3534508"/>
                <a:gd name="connsiteY28" fmla="*/ 1337394 h 2691409"/>
                <a:gd name="connsiteX29" fmla="*/ 105508 w 3534508"/>
                <a:gd name="connsiteY29" fmla="*/ 1390148 h 2691409"/>
                <a:gd name="connsiteX30" fmla="*/ 52754 w 3534508"/>
                <a:gd name="connsiteY30" fmla="*/ 1513240 h 2691409"/>
                <a:gd name="connsiteX31" fmla="*/ 17585 w 3534508"/>
                <a:gd name="connsiteY31" fmla="*/ 1618748 h 2691409"/>
                <a:gd name="connsiteX32" fmla="*/ 0 w 3534508"/>
                <a:gd name="connsiteY32" fmla="*/ 1671502 h 2691409"/>
                <a:gd name="connsiteX33" fmla="*/ 17585 w 3534508"/>
                <a:gd name="connsiteY33" fmla="*/ 1882517 h 2691409"/>
                <a:gd name="connsiteX34" fmla="*/ 70339 w 3534508"/>
                <a:gd name="connsiteY34" fmla="*/ 1935271 h 2691409"/>
                <a:gd name="connsiteX35" fmla="*/ 193431 w 3534508"/>
                <a:gd name="connsiteY35" fmla="*/ 1988025 h 2691409"/>
                <a:gd name="connsiteX36" fmla="*/ 246185 w 3534508"/>
                <a:gd name="connsiteY36" fmla="*/ 2357302 h 2691409"/>
                <a:gd name="connsiteX37" fmla="*/ 351693 w 3534508"/>
                <a:gd name="connsiteY37" fmla="*/ 2480394 h 2691409"/>
                <a:gd name="connsiteX38" fmla="*/ 545123 w 3534508"/>
                <a:gd name="connsiteY38" fmla="*/ 2603486 h 2691409"/>
                <a:gd name="connsiteX39" fmla="*/ 633046 w 3534508"/>
                <a:gd name="connsiteY39" fmla="*/ 2621071 h 2691409"/>
                <a:gd name="connsiteX40" fmla="*/ 703385 w 3534508"/>
                <a:gd name="connsiteY40" fmla="*/ 2656240 h 2691409"/>
                <a:gd name="connsiteX41" fmla="*/ 879231 w 3534508"/>
                <a:gd name="connsiteY41" fmla="*/ 2691409 h 2691409"/>
                <a:gd name="connsiteX42" fmla="*/ 1230923 w 3534508"/>
                <a:gd name="connsiteY42" fmla="*/ 2673825 h 2691409"/>
                <a:gd name="connsiteX43" fmla="*/ 1354016 w 3534508"/>
                <a:gd name="connsiteY43" fmla="*/ 2621071 h 2691409"/>
                <a:gd name="connsiteX44" fmla="*/ 1424354 w 3534508"/>
                <a:gd name="connsiteY44" fmla="*/ 2603486 h 2691409"/>
                <a:gd name="connsiteX45" fmla="*/ 1565031 w 3534508"/>
                <a:gd name="connsiteY45" fmla="*/ 2497979 h 2691409"/>
                <a:gd name="connsiteX46" fmla="*/ 1617785 w 3534508"/>
                <a:gd name="connsiteY46" fmla="*/ 2445225 h 2691409"/>
                <a:gd name="connsiteX47" fmla="*/ 1670539 w 3534508"/>
                <a:gd name="connsiteY47" fmla="*/ 2410056 h 2691409"/>
                <a:gd name="connsiteX48" fmla="*/ 1758462 w 3534508"/>
                <a:gd name="connsiteY48" fmla="*/ 2304548 h 2691409"/>
                <a:gd name="connsiteX49" fmla="*/ 1793631 w 3534508"/>
                <a:gd name="connsiteY49" fmla="*/ 2146286 h 2691409"/>
                <a:gd name="connsiteX50" fmla="*/ 1863970 w 3534508"/>
                <a:gd name="connsiteY50" fmla="*/ 1935271 h 2691409"/>
                <a:gd name="connsiteX51" fmla="*/ 2004646 w 3534508"/>
                <a:gd name="connsiteY51" fmla="*/ 1952856 h 2691409"/>
                <a:gd name="connsiteX52" fmla="*/ 2074985 w 3534508"/>
                <a:gd name="connsiteY52" fmla="*/ 1988025 h 2691409"/>
                <a:gd name="connsiteX53" fmla="*/ 2514600 w 3534508"/>
                <a:gd name="connsiteY53" fmla="*/ 2040779 h 2691409"/>
                <a:gd name="connsiteX54" fmla="*/ 2848708 w 3534508"/>
                <a:gd name="connsiteY54" fmla="*/ 2005609 h 2691409"/>
                <a:gd name="connsiteX55" fmla="*/ 2901462 w 3534508"/>
                <a:gd name="connsiteY55" fmla="*/ 1970440 h 2691409"/>
                <a:gd name="connsiteX56" fmla="*/ 2954216 w 3534508"/>
                <a:gd name="connsiteY56" fmla="*/ 1952856 h 2691409"/>
                <a:gd name="connsiteX57" fmla="*/ 3094893 w 3534508"/>
                <a:gd name="connsiteY57" fmla="*/ 1847348 h 2691409"/>
                <a:gd name="connsiteX58" fmla="*/ 3200400 w 3534508"/>
                <a:gd name="connsiteY58" fmla="*/ 1777009 h 2691409"/>
                <a:gd name="connsiteX59" fmla="*/ 3358662 w 3534508"/>
                <a:gd name="connsiteY59" fmla="*/ 1530825 h 2691409"/>
                <a:gd name="connsiteX60" fmla="*/ 3411416 w 3534508"/>
                <a:gd name="connsiteY60" fmla="*/ 1460486 h 2691409"/>
                <a:gd name="connsiteX61" fmla="*/ 3464170 w 3534508"/>
                <a:gd name="connsiteY61" fmla="*/ 1354979 h 2691409"/>
                <a:gd name="connsiteX62" fmla="*/ 3499339 w 3534508"/>
                <a:gd name="connsiteY62" fmla="*/ 1196717 h 2691409"/>
                <a:gd name="connsiteX63" fmla="*/ 3534508 w 3534508"/>
                <a:gd name="connsiteY63" fmla="*/ 1091209 h 2691409"/>
                <a:gd name="connsiteX64" fmla="*/ 3516923 w 3534508"/>
                <a:gd name="connsiteY64" fmla="*/ 669179 h 2691409"/>
                <a:gd name="connsiteX65" fmla="*/ 3499339 w 3534508"/>
                <a:gd name="connsiteY65" fmla="*/ 616425 h 2691409"/>
                <a:gd name="connsiteX66" fmla="*/ 3323493 w 3534508"/>
                <a:gd name="connsiteY66" fmla="*/ 493332 h 2691409"/>
                <a:gd name="connsiteX67" fmla="*/ 3288323 w 3534508"/>
                <a:gd name="connsiteY67" fmla="*/ 458163 h 2691409"/>
                <a:gd name="connsiteX68" fmla="*/ 3165231 w 3534508"/>
                <a:gd name="connsiteY68" fmla="*/ 405409 h 2691409"/>
                <a:gd name="connsiteX69" fmla="*/ 3112477 w 3534508"/>
                <a:gd name="connsiteY69" fmla="*/ 352656 h 2691409"/>
                <a:gd name="connsiteX70" fmla="*/ 3024554 w 3534508"/>
                <a:gd name="connsiteY70" fmla="*/ 335071 h 2691409"/>
                <a:gd name="connsiteX71" fmla="*/ 2954216 w 3534508"/>
                <a:gd name="connsiteY71" fmla="*/ 317486 h 2691409"/>
                <a:gd name="connsiteX72" fmla="*/ 2778370 w 3534508"/>
                <a:gd name="connsiteY72" fmla="*/ 282317 h 2691409"/>
                <a:gd name="connsiteX73" fmla="*/ 2708031 w 3534508"/>
                <a:gd name="connsiteY73" fmla="*/ 264732 h 2691409"/>
                <a:gd name="connsiteX74" fmla="*/ 2549770 w 3534508"/>
                <a:gd name="connsiteY74" fmla="*/ 247148 h 2691409"/>
                <a:gd name="connsiteX75" fmla="*/ 2286000 w 3534508"/>
                <a:gd name="connsiteY75" fmla="*/ 264732 h 269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534508" h="2691409">
                  <a:moveTo>
                    <a:pt x="2286000" y="264732"/>
                  </a:moveTo>
                  <a:cubicBezTo>
                    <a:pt x="2227384" y="255940"/>
                    <a:pt x="2226323" y="219109"/>
                    <a:pt x="2198077" y="194394"/>
                  </a:cubicBezTo>
                  <a:cubicBezTo>
                    <a:pt x="2179362" y="178018"/>
                    <a:pt x="2166015" y="155435"/>
                    <a:pt x="2145323" y="141640"/>
                  </a:cubicBezTo>
                  <a:cubicBezTo>
                    <a:pt x="2129901" y="131358"/>
                    <a:pt x="2110154" y="129917"/>
                    <a:pt x="2092570" y="124056"/>
                  </a:cubicBezTo>
                  <a:cubicBezTo>
                    <a:pt x="1984217" y="51819"/>
                    <a:pt x="2103999" y="122004"/>
                    <a:pt x="1951893" y="71302"/>
                  </a:cubicBezTo>
                  <a:cubicBezTo>
                    <a:pt x="1927024" y="63012"/>
                    <a:pt x="1906099" y="45336"/>
                    <a:pt x="1881554" y="36132"/>
                  </a:cubicBezTo>
                  <a:cubicBezTo>
                    <a:pt x="1858925" y="27646"/>
                    <a:pt x="1834454" y="25187"/>
                    <a:pt x="1811216" y="18548"/>
                  </a:cubicBezTo>
                  <a:cubicBezTo>
                    <a:pt x="1793393" y="13456"/>
                    <a:pt x="1776047" y="6825"/>
                    <a:pt x="1758462" y="963"/>
                  </a:cubicBezTo>
                  <a:cubicBezTo>
                    <a:pt x="1559321" y="6820"/>
                    <a:pt x="1291841" y="-18662"/>
                    <a:pt x="1072662" y="36132"/>
                  </a:cubicBezTo>
                  <a:cubicBezTo>
                    <a:pt x="1054680" y="40628"/>
                    <a:pt x="1036945" y="46415"/>
                    <a:pt x="1019908" y="53717"/>
                  </a:cubicBezTo>
                  <a:cubicBezTo>
                    <a:pt x="995814" y="64043"/>
                    <a:pt x="973016" y="77163"/>
                    <a:pt x="949570" y="88886"/>
                  </a:cubicBezTo>
                  <a:cubicBezTo>
                    <a:pt x="931985" y="112332"/>
                    <a:pt x="915579" y="136710"/>
                    <a:pt x="896816" y="159225"/>
                  </a:cubicBezTo>
                  <a:cubicBezTo>
                    <a:pt x="886202" y="171961"/>
                    <a:pt x="871282" y="180903"/>
                    <a:pt x="861646" y="194394"/>
                  </a:cubicBezTo>
                  <a:cubicBezTo>
                    <a:pt x="806684" y="271341"/>
                    <a:pt x="815528" y="277406"/>
                    <a:pt x="773723" y="352656"/>
                  </a:cubicBezTo>
                  <a:cubicBezTo>
                    <a:pt x="757125" y="382533"/>
                    <a:pt x="738554" y="411271"/>
                    <a:pt x="720970" y="440579"/>
                  </a:cubicBezTo>
                  <a:cubicBezTo>
                    <a:pt x="726831" y="516779"/>
                    <a:pt x="724470" y="594063"/>
                    <a:pt x="738554" y="669179"/>
                  </a:cubicBezTo>
                  <a:cubicBezTo>
                    <a:pt x="742449" y="689951"/>
                    <a:pt x="778849" y="701429"/>
                    <a:pt x="773723" y="721932"/>
                  </a:cubicBezTo>
                  <a:cubicBezTo>
                    <a:pt x="769228" y="739914"/>
                    <a:pt x="738554" y="733655"/>
                    <a:pt x="720970" y="739517"/>
                  </a:cubicBezTo>
                  <a:cubicBezTo>
                    <a:pt x="709247" y="751240"/>
                    <a:pt x="699063" y="764739"/>
                    <a:pt x="685800" y="774686"/>
                  </a:cubicBezTo>
                  <a:cubicBezTo>
                    <a:pt x="651986" y="800047"/>
                    <a:pt x="610181" y="815137"/>
                    <a:pt x="580293" y="845025"/>
                  </a:cubicBezTo>
                  <a:lnTo>
                    <a:pt x="492370" y="932948"/>
                  </a:lnTo>
                  <a:cubicBezTo>
                    <a:pt x="480647" y="944671"/>
                    <a:pt x="470995" y="958921"/>
                    <a:pt x="457200" y="968117"/>
                  </a:cubicBezTo>
                  <a:cubicBezTo>
                    <a:pt x="439615" y="979840"/>
                    <a:pt x="420949" y="990084"/>
                    <a:pt x="404446" y="1003286"/>
                  </a:cubicBezTo>
                  <a:cubicBezTo>
                    <a:pt x="391500" y="1013643"/>
                    <a:pt x="382013" y="1027842"/>
                    <a:pt x="369277" y="1038456"/>
                  </a:cubicBezTo>
                  <a:cubicBezTo>
                    <a:pt x="346762" y="1057218"/>
                    <a:pt x="322385" y="1073625"/>
                    <a:pt x="298939" y="1091209"/>
                  </a:cubicBezTo>
                  <a:cubicBezTo>
                    <a:pt x="287216" y="1108794"/>
                    <a:pt x="276054" y="1126765"/>
                    <a:pt x="263770" y="1143963"/>
                  </a:cubicBezTo>
                  <a:cubicBezTo>
                    <a:pt x="246735" y="1167812"/>
                    <a:pt x="226549" y="1189449"/>
                    <a:pt x="211016" y="1214302"/>
                  </a:cubicBezTo>
                  <a:cubicBezTo>
                    <a:pt x="197123" y="1236531"/>
                    <a:pt x="186172" y="1260546"/>
                    <a:pt x="175846" y="1284640"/>
                  </a:cubicBezTo>
                  <a:cubicBezTo>
                    <a:pt x="168544" y="1301677"/>
                    <a:pt x="168544" y="1321971"/>
                    <a:pt x="158262" y="1337394"/>
                  </a:cubicBezTo>
                  <a:cubicBezTo>
                    <a:pt x="144468" y="1358086"/>
                    <a:pt x="123093" y="1372563"/>
                    <a:pt x="105508" y="1390148"/>
                  </a:cubicBezTo>
                  <a:cubicBezTo>
                    <a:pt x="48898" y="1559975"/>
                    <a:pt x="139678" y="1295928"/>
                    <a:pt x="52754" y="1513240"/>
                  </a:cubicBezTo>
                  <a:cubicBezTo>
                    <a:pt x="38986" y="1547660"/>
                    <a:pt x="29308" y="1583579"/>
                    <a:pt x="17585" y="1618748"/>
                  </a:cubicBezTo>
                  <a:lnTo>
                    <a:pt x="0" y="1671502"/>
                  </a:lnTo>
                  <a:cubicBezTo>
                    <a:pt x="5862" y="1741840"/>
                    <a:pt x="-602" y="1814318"/>
                    <a:pt x="17585" y="1882517"/>
                  </a:cubicBezTo>
                  <a:cubicBezTo>
                    <a:pt x="23993" y="1906546"/>
                    <a:pt x="50103" y="1920816"/>
                    <a:pt x="70339" y="1935271"/>
                  </a:cubicBezTo>
                  <a:cubicBezTo>
                    <a:pt x="108364" y="1962432"/>
                    <a:pt x="150381" y="1973675"/>
                    <a:pt x="193431" y="1988025"/>
                  </a:cubicBezTo>
                  <a:cubicBezTo>
                    <a:pt x="291397" y="2183958"/>
                    <a:pt x="157920" y="1893913"/>
                    <a:pt x="246185" y="2357302"/>
                  </a:cubicBezTo>
                  <a:cubicBezTo>
                    <a:pt x="250499" y="2379949"/>
                    <a:pt x="331980" y="2464265"/>
                    <a:pt x="351693" y="2480394"/>
                  </a:cubicBezTo>
                  <a:cubicBezTo>
                    <a:pt x="438283" y="2551241"/>
                    <a:pt x="458555" y="2581844"/>
                    <a:pt x="545123" y="2603486"/>
                  </a:cubicBezTo>
                  <a:cubicBezTo>
                    <a:pt x="574119" y="2610735"/>
                    <a:pt x="603738" y="2615209"/>
                    <a:pt x="633046" y="2621071"/>
                  </a:cubicBezTo>
                  <a:cubicBezTo>
                    <a:pt x="656492" y="2632794"/>
                    <a:pt x="678840" y="2647036"/>
                    <a:pt x="703385" y="2656240"/>
                  </a:cubicBezTo>
                  <a:cubicBezTo>
                    <a:pt x="745361" y="2671981"/>
                    <a:pt x="842756" y="2685330"/>
                    <a:pt x="879231" y="2691409"/>
                  </a:cubicBezTo>
                  <a:cubicBezTo>
                    <a:pt x="996462" y="2685548"/>
                    <a:pt x="1113951" y="2683573"/>
                    <a:pt x="1230923" y="2673825"/>
                  </a:cubicBezTo>
                  <a:cubicBezTo>
                    <a:pt x="1335371" y="2665121"/>
                    <a:pt x="1269255" y="2657397"/>
                    <a:pt x="1354016" y="2621071"/>
                  </a:cubicBezTo>
                  <a:cubicBezTo>
                    <a:pt x="1376230" y="2611551"/>
                    <a:pt x="1400908" y="2609348"/>
                    <a:pt x="1424354" y="2603486"/>
                  </a:cubicBezTo>
                  <a:cubicBezTo>
                    <a:pt x="1471246" y="2568317"/>
                    <a:pt x="1523584" y="2539426"/>
                    <a:pt x="1565031" y="2497979"/>
                  </a:cubicBezTo>
                  <a:cubicBezTo>
                    <a:pt x="1582616" y="2480394"/>
                    <a:pt x="1598680" y="2461145"/>
                    <a:pt x="1617785" y="2445225"/>
                  </a:cubicBezTo>
                  <a:cubicBezTo>
                    <a:pt x="1634021" y="2431695"/>
                    <a:pt x="1654303" y="2423586"/>
                    <a:pt x="1670539" y="2410056"/>
                  </a:cubicBezTo>
                  <a:cubicBezTo>
                    <a:pt x="1721313" y="2367745"/>
                    <a:pt x="1723881" y="2356419"/>
                    <a:pt x="1758462" y="2304548"/>
                  </a:cubicBezTo>
                  <a:cubicBezTo>
                    <a:pt x="1782445" y="2232597"/>
                    <a:pt x="1782377" y="2241941"/>
                    <a:pt x="1793631" y="2146286"/>
                  </a:cubicBezTo>
                  <a:cubicBezTo>
                    <a:pt x="1818791" y="1932431"/>
                    <a:pt x="1748108" y="1973893"/>
                    <a:pt x="1863970" y="1935271"/>
                  </a:cubicBezTo>
                  <a:cubicBezTo>
                    <a:pt x="1910862" y="1941133"/>
                    <a:pt x="1958800" y="1941394"/>
                    <a:pt x="2004646" y="1952856"/>
                  </a:cubicBezTo>
                  <a:cubicBezTo>
                    <a:pt x="2030077" y="1959214"/>
                    <a:pt x="2049280" y="1982884"/>
                    <a:pt x="2074985" y="1988025"/>
                  </a:cubicBezTo>
                  <a:cubicBezTo>
                    <a:pt x="2127165" y="1998461"/>
                    <a:pt x="2420682" y="2030343"/>
                    <a:pt x="2514600" y="2040779"/>
                  </a:cubicBezTo>
                  <a:cubicBezTo>
                    <a:pt x="2625969" y="2029056"/>
                    <a:pt x="2738530" y="2025642"/>
                    <a:pt x="2848708" y="2005609"/>
                  </a:cubicBezTo>
                  <a:cubicBezTo>
                    <a:pt x="2869501" y="2001828"/>
                    <a:pt x="2882559" y="1979891"/>
                    <a:pt x="2901462" y="1970440"/>
                  </a:cubicBezTo>
                  <a:cubicBezTo>
                    <a:pt x="2918041" y="1962151"/>
                    <a:pt x="2936631" y="1958717"/>
                    <a:pt x="2954216" y="1952856"/>
                  </a:cubicBezTo>
                  <a:cubicBezTo>
                    <a:pt x="3039088" y="1867984"/>
                    <a:pt x="2974719" y="1923823"/>
                    <a:pt x="3094893" y="1847348"/>
                  </a:cubicBezTo>
                  <a:cubicBezTo>
                    <a:pt x="3130553" y="1824655"/>
                    <a:pt x="3175039" y="1810823"/>
                    <a:pt x="3200400" y="1777009"/>
                  </a:cubicBezTo>
                  <a:cubicBezTo>
                    <a:pt x="3447216" y="1447922"/>
                    <a:pt x="3200729" y="1794046"/>
                    <a:pt x="3358662" y="1530825"/>
                  </a:cubicBezTo>
                  <a:cubicBezTo>
                    <a:pt x="3373741" y="1505694"/>
                    <a:pt x="3396337" y="1485617"/>
                    <a:pt x="3411416" y="1460486"/>
                  </a:cubicBezTo>
                  <a:cubicBezTo>
                    <a:pt x="3431646" y="1426769"/>
                    <a:pt x="3446585" y="1390148"/>
                    <a:pt x="3464170" y="1354979"/>
                  </a:cubicBezTo>
                  <a:cubicBezTo>
                    <a:pt x="3474211" y="1304771"/>
                    <a:pt x="3484437" y="1246392"/>
                    <a:pt x="3499339" y="1196717"/>
                  </a:cubicBezTo>
                  <a:cubicBezTo>
                    <a:pt x="3509991" y="1161209"/>
                    <a:pt x="3534508" y="1091209"/>
                    <a:pt x="3534508" y="1091209"/>
                  </a:cubicBezTo>
                  <a:cubicBezTo>
                    <a:pt x="3528646" y="950532"/>
                    <a:pt x="3527324" y="809593"/>
                    <a:pt x="3516923" y="669179"/>
                  </a:cubicBezTo>
                  <a:cubicBezTo>
                    <a:pt x="3515554" y="650694"/>
                    <a:pt x="3511205" y="630665"/>
                    <a:pt x="3499339" y="616425"/>
                  </a:cubicBezTo>
                  <a:cubicBezTo>
                    <a:pt x="3479430" y="592534"/>
                    <a:pt x="3331887" y="501726"/>
                    <a:pt x="3323493" y="493332"/>
                  </a:cubicBezTo>
                  <a:cubicBezTo>
                    <a:pt x="3311770" y="481609"/>
                    <a:pt x="3302539" y="466693"/>
                    <a:pt x="3288323" y="458163"/>
                  </a:cubicBezTo>
                  <a:cubicBezTo>
                    <a:pt x="3144816" y="372060"/>
                    <a:pt x="3345327" y="534048"/>
                    <a:pt x="3165231" y="405409"/>
                  </a:cubicBezTo>
                  <a:cubicBezTo>
                    <a:pt x="3144995" y="390955"/>
                    <a:pt x="3134720" y="363777"/>
                    <a:pt x="3112477" y="352656"/>
                  </a:cubicBezTo>
                  <a:cubicBezTo>
                    <a:pt x="3085744" y="339290"/>
                    <a:pt x="3053730" y="341555"/>
                    <a:pt x="3024554" y="335071"/>
                  </a:cubicBezTo>
                  <a:cubicBezTo>
                    <a:pt x="3000962" y="329828"/>
                    <a:pt x="2977847" y="322550"/>
                    <a:pt x="2954216" y="317486"/>
                  </a:cubicBezTo>
                  <a:cubicBezTo>
                    <a:pt x="2895767" y="304961"/>
                    <a:pt x="2836361" y="296815"/>
                    <a:pt x="2778370" y="282317"/>
                  </a:cubicBezTo>
                  <a:cubicBezTo>
                    <a:pt x="2754924" y="276455"/>
                    <a:pt x="2731918" y="268407"/>
                    <a:pt x="2708031" y="264732"/>
                  </a:cubicBezTo>
                  <a:cubicBezTo>
                    <a:pt x="2655570" y="256661"/>
                    <a:pt x="2602585" y="252429"/>
                    <a:pt x="2549770" y="247148"/>
                  </a:cubicBezTo>
                  <a:cubicBezTo>
                    <a:pt x="2357998" y="227971"/>
                    <a:pt x="2344616" y="273524"/>
                    <a:pt x="2286000" y="264732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C4548C-2B60-457E-9A32-3182C396D81B}"/>
                </a:ext>
              </a:extLst>
            </p:cNvPr>
            <p:cNvSpPr/>
            <p:nvPr/>
          </p:nvSpPr>
          <p:spPr>
            <a:xfrm>
              <a:off x="7700108" y="1890345"/>
              <a:ext cx="4451147" cy="3077307"/>
            </a:xfrm>
            <a:custGeom>
              <a:avLst/>
              <a:gdLst>
                <a:gd name="connsiteX0" fmla="*/ 1954131 w 4451147"/>
                <a:gd name="connsiteY0" fmla="*/ 2813538 h 3077307"/>
                <a:gd name="connsiteX1" fmla="*/ 1971716 w 4451147"/>
                <a:gd name="connsiteY1" fmla="*/ 2901461 h 3077307"/>
                <a:gd name="connsiteX2" fmla="*/ 2024470 w 4451147"/>
                <a:gd name="connsiteY2" fmla="*/ 2954215 h 3077307"/>
                <a:gd name="connsiteX3" fmla="*/ 2217900 w 4451147"/>
                <a:gd name="connsiteY3" fmla="*/ 3024553 h 3077307"/>
                <a:gd name="connsiteX4" fmla="*/ 2428916 w 4451147"/>
                <a:gd name="connsiteY4" fmla="*/ 3077307 h 3077307"/>
                <a:gd name="connsiteX5" fmla="*/ 3132300 w 4451147"/>
                <a:gd name="connsiteY5" fmla="*/ 3059723 h 3077307"/>
                <a:gd name="connsiteX6" fmla="*/ 3202639 w 4451147"/>
                <a:gd name="connsiteY6" fmla="*/ 3024553 h 3077307"/>
                <a:gd name="connsiteX7" fmla="*/ 3360900 w 4451147"/>
                <a:gd name="connsiteY7" fmla="*/ 2919046 h 3077307"/>
                <a:gd name="connsiteX8" fmla="*/ 3431239 w 4451147"/>
                <a:gd name="connsiteY8" fmla="*/ 2883877 h 3077307"/>
                <a:gd name="connsiteX9" fmla="*/ 3466408 w 4451147"/>
                <a:gd name="connsiteY9" fmla="*/ 2848707 h 3077307"/>
                <a:gd name="connsiteX10" fmla="*/ 3607085 w 4451147"/>
                <a:gd name="connsiteY10" fmla="*/ 2760784 h 3077307"/>
                <a:gd name="connsiteX11" fmla="*/ 3677424 w 4451147"/>
                <a:gd name="connsiteY11" fmla="*/ 2672861 h 3077307"/>
                <a:gd name="connsiteX12" fmla="*/ 3782931 w 4451147"/>
                <a:gd name="connsiteY12" fmla="*/ 2549769 h 3077307"/>
                <a:gd name="connsiteX13" fmla="*/ 3906024 w 4451147"/>
                <a:gd name="connsiteY13" fmla="*/ 2391507 h 3077307"/>
                <a:gd name="connsiteX14" fmla="*/ 4011531 w 4451147"/>
                <a:gd name="connsiteY14" fmla="*/ 2180492 h 3077307"/>
                <a:gd name="connsiteX15" fmla="*/ 4187377 w 4451147"/>
                <a:gd name="connsiteY15" fmla="*/ 1740877 h 3077307"/>
                <a:gd name="connsiteX16" fmla="*/ 4240131 w 4451147"/>
                <a:gd name="connsiteY16" fmla="*/ 1582615 h 3077307"/>
                <a:gd name="connsiteX17" fmla="*/ 4275300 w 4451147"/>
                <a:gd name="connsiteY17" fmla="*/ 1441938 h 3077307"/>
                <a:gd name="connsiteX18" fmla="*/ 4415977 w 4451147"/>
                <a:gd name="connsiteY18" fmla="*/ 984738 h 3077307"/>
                <a:gd name="connsiteX19" fmla="*/ 4433562 w 4451147"/>
                <a:gd name="connsiteY19" fmla="*/ 826477 h 3077307"/>
                <a:gd name="connsiteX20" fmla="*/ 4451147 w 4451147"/>
                <a:gd name="connsiteY20" fmla="*/ 720969 h 3077307"/>
                <a:gd name="connsiteX21" fmla="*/ 4433562 w 4451147"/>
                <a:gd name="connsiteY21" fmla="*/ 263769 h 3077307"/>
                <a:gd name="connsiteX22" fmla="*/ 4380808 w 4451147"/>
                <a:gd name="connsiteY22" fmla="*/ 140677 h 3077307"/>
                <a:gd name="connsiteX23" fmla="*/ 4345639 w 4451147"/>
                <a:gd name="connsiteY23" fmla="*/ 105507 h 3077307"/>
                <a:gd name="connsiteX24" fmla="*/ 4310470 w 4451147"/>
                <a:gd name="connsiteY24" fmla="*/ 52753 h 3077307"/>
                <a:gd name="connsiteX25" fmla="*/ 4222547 w 4451147"/>
                <a:gd name="connsiteY25" fmla="*/ 35169 h 3077307"/>
                <a:gd name="connsiteX26" fmla="*/ 3993947 w 4451147"/>
                <a:gd name="connsiteY26" fmla="*/ 0 h 3077307"/>
                <a:gd name="connsiteX27" fmla="*/ 3677424 w 4451147"/>
                <a:gd name="connsiteY27" fmla="*/ 17584 h 3077307"/>
                <a:gd name="connsiteX28" fmla="*/ 3624670 w 4451147"/>
                <a:gd name="connsiteY28" fmla="*/ 35169 h 3077307"/>
                <a:gd name="connsiteX29" fmla="*/ 3589500 w 4451147"/>
                <a:gd name="connsiteY29" fmla="*/ 87923 h 3077307"/>
                <a:gd name="connsiteX30" fmla="*/ 3483993 w 4451147"/>
                <a:gd name="connsiteY30" fmla="*/ 193430 h 3077307"/>
                <a:gd name="connsiteX31" fmla="*/ 3413654 w 4451147"/>
                <a:gd name="connsiteY31" fmla="*/ 298938 h 3077307"/>
                <a:gd name="connsiteX32" fmla="*/ 3360900 w 4451147"/>
                <a:gd name="connsiteY32" fmla="*/ 386861 h 3077307"/>
                <a:gd name="connsiteX33" fmla="*/ 3325731 w 4451147"/>
                <a:gd name="connsiteY33" fmla="*/ 457200 h 3077307"/>
                <a:gd name="connsiteX34" fmla="*/ 3255393 w 4451147"/>
                <a:gd name="connsiteY34" fmla="*/ 545123 h 3077307"/>
                <a:gd name="connsiteX35" fmla="*/ 3202639 w 4451147"/>
                <a:gd name="connsiteY35" fmla="*/ 650630 h 3077307"/>
                <a:gd name="connsiteX36" fmla="*/ 3167470 w 4451147"/>
                <a:gd name="connsiteY36" fmla="*/ 597877 h 3077307"/>
                <a:gd name="connsiteX37" fmla="*/ 3061962 w 4451147"/>
                <a:gd name="connsiteY37" fmla="*/ 580292 h 3077307"/>
                <a:gd name="connsiteX38" fmla="*/ 2938870 w 4451147"/>
                <a:gd name="connsiteY38" fmla="*/ 545123 h 3077307"/>
                <a:gd name="connsiteX39" fmla="*/ 2675100 w 4451147"/>
                <a:gd name="connsiteY39" fmla="*/ 492369 h 3077307"/>
                <a:gd name="connsiteX40" fmla="*/ 2376162 w 4451147"/>
                <a:gd name="connsiteY40" fmla="*/ 439615 h 3077307"/>
                <a:gd name="connsiteX41" fmla="*/ 2042054 w 4451147"/>
                <a:gd name="connsiteY41" fmla="*/ 404446 h 3077307"/>
                <a:gd name="connsiteX42" fmla="*/ 1672777 w 4451147"/>
                <a:gd name="connsiteY42" fmla="*/ 369277 h 3077307"/>
                <a:gd name="connsiteX43" fmla="*/ 1162824 w 4451147"/>
                <a:gd name="connsiteY43" fmla="*/ 404446 h 3077307"/>
                <a:gd name="connsiteX44" fmla="*/ 1004562 w 4451147"/>
                <a:gd name="connsiteY44" fmla="*/ 439615 h 3077307"/>
                <a:gd name="connsiteX45" fmla="*/ 846300 w 4451147"/>
                <a:gd name="connsiteY45" fmla="*/ 545123 h 3077307"/>
                <a:gd name="connsiteX46" fmla="*/ 758377 w 4451147"/>
                <a:gd name="connsiteY46" fmla="*/ 597877 h 3077307"/>
                <a:gd name="connsiteX47" fmla="*/ 688039 w 4451147"/>
                <a:gd name="connsiteY47" fmla="*/ 633046 h 3077307"/>
                <a:gd name="connsiteX48" fmla="*/ 564947 w 4451147"/>
                <a:gd name="connsiteY48" fmla="*/ 773723 h 3077307"/>
                <a:gd name="connsiteX49" fmla="*/ 494608 w 4451147"/>
                <a:gd name="connsiteY49" fmla="*/ 826477 h 3077307"/>
                <a:gd name="connsiteX50" fmla="*/ 406685 w 4451147"/>
                <a:gd name="connsiteY50" fmla="*/ 949569 h 3077307"/>
                <a:gd name="connsiteX51" fmla="*/ 371516 w 4451147"/>
                <a:gd name="connsiteY51" fmla="*/ 1019907 h 3077307"/>
                <a:gd name="connsiteX52" fmla="*/ 318762 w 4451147"/>
                <a:gd name="connsiteY52" fmla="*/ 1072661 h 3077307"/>
                <a:gd name="connsiteX53" fmla="*/ 248424 w 4451147"/>
                <a:gd name="connsiteY53" fmla="*/ 1213338 h 3077307"/>
                <a:gd name="connsiteX54" fmla="*/ 178085 w 4451147"/>
                <a:gd name="connsiteY54" fmla="*/ 1336430 h 3077307"/>
                <a:gd name="connsiteX55" fmla="*/ 160500 w 4451147"/>
                <a:gd name="connsiteY55" fmla="*/ 1389184 h 3077307"/>
                <a:gd name="connsiteX56" fmla="*/ 90162 w 4451147"/>
                <a:gd name="connsiteY56" fmla="*/ 1529861 h 3077307"/>
                <a:gd name="connsiteX57" fmla="*/ 54993 w 4451147"/>
                <a:gd name="connsiteY57" fmla="*/ 1670538 h 3077307"/>
                <a:gd name="connsiteX58" fmla="*/ 19824 w 4451147"/>
                <a:gd name="connsiteY58" fmla="*/ 1776046 h 3077307"/>
                <a:gd name="connsiteX59" fmla="*/ 19824 w 4451147"/>
                <a:gd name="connsiteY59" fmla="*/ 2373923 h 3077307"/>
                <a:gd name="connsiteX60" fmla="*/ 37408 w 4451147"/>
                <a:gd name="connsiteY60" fmla="*/ 2426677 h 3077307"/>
                <a:gd name="connsiteX61" fmla="*/ 160500 w 4451147"/>
                <a:gd name="connsiteY61" fmla="*/ 2567353 h 3077307"/>
                <a:gd name="connsiteX62" fmla="*/ 248424 w 4451147"/>
                <a:gd name="connsiteY62" fmla="*/ 2637692 h 3077307"/>
                <a:gd name="connsiteX63" fmla="*/ 775962 w 4451147"/>
                <a:gd name="connsiteY63" fmla="*/ 2708030 h 3077307"/>
                <a:gd name="connsiteX64" fmla="*/ 951808 w 4451147"/>
                <a:gd name="connsiteY64" fmla="*/ 2725615 h 3077307"/>
                <a:gd name="connsiteX65" fmla="*/ 1197993 w 4451147"/>
                <a:gd name="connsiteY65" fmla="*/ 2778369 h 3077307"/>
                <a:gd name="connsiteX66" fmla="*/ 1321085 w 4451147"/>
                <a:gd name="connsiteY66" fmla="*/ 2795953 h 3077307"/>
                <a:gd name="connsiteX67" fmla="*/ 1532100 w 4451147"/>
                <a:gd name="connsiteY67" fmla="*/ 2866292 h 3077307"/>
                <a:gd name="connsiteX68" fmla="*/ 1672777 w 4451147"/>
                <a:gd name="connsiteY68" fmla="*/ 2901461 h 3077307"/>
                <a:gd name="connsiteX69" fmla="*/ 1743116 w 4451147"/>
                <a:gd name="connsiteY69" fmla="*/ 2919046 h 3077307"/>
                <a:gd name="connsiteX70" fmla="*/ 1954131 w 4451147"/>
                <a:gd name="connsiteY70" fmla="*/ 2901461 h 3077307"/>
                <a:gd name="connsiteX71" fmla="*/ 1954131 w 4451147"/>
                <a:gd name="connsiteY71" fmla="*/ 2813538 h 307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451147" h="3077307">
                  <a:moveTo>
                    <a:pt x="1954131" y="2813538"/>
                  </a:moveTo>
                  <a:cubicBezTo>
                    <a:pt x="1957062" y="2813538"/>
                    <a:pt x="1958350" y="2874728"/>
                    <a:pt x="1971716" y="2901461"/>
                  </a:cubicBezTo>
                  <a:cubicBezTo>
                    <a:pt x="1982838" y="2923704"/>
                    <a:pt x="2003778" y="2940420"/>
                    <a:pt x="2024470" y="2954215"/>
                  </a:cubicBezTo>
                  <a:cubicBezTo>
                    <a:pt x="2131485" y="3025559"/>
                    <a:pt x="2110594" y="2995288"/>
                    <a:pt x="2217900" y="3024553"/>
                  </a:cubicBezTo>
                  <a:cubicBezTo>
                    <a:pt x="2436854" y="3084268"/>
                    <a:pt x="2210264" y="3040866"/>
                    <a:pt x="2428916" y="3077307"/>
                  </a:cubicBezTo>
                  <a:cubicBezTo>
                    <a:pt x="2663377" y="3071446"/>
                    <a:pt x="2898309" y="3075677"/>
                    <a:pt x="3132300" y="3059723"/>
                  </a:cubicBezTo>
                  <a:cubicBezTo>
                    <a:pt x="3158453" y="3057940"/>
                    <a:pt x="3179724" y="3037284"/>
                    <a:pt x="3202639" y="3024553"/>
                  </a:cubicBezTo>
                  <a:cubicBezTo>
                    <a:pt x="3448406" y="2888017"/>
                    <a:pt x="3149419" y="3051221"/>
                    <a:pt x="3360900" y="2919046"/>
                  </a:cubicBezTo>
                  <a:cubicBezTo>
                    <a:pt x="3383129" y="2905153"/>
                    <a:pt x="3407793" y="2895600"/>
                    <a:pt x="3431239" y="2883877"/>
                  </a:cubicBezTo>
                  <a:cubicBezTo>
                    <a:pt x="3442962" y="2872154"/>
                    <a:pt x="3452613" y="2857903"/>
                    <a:pt x="3466408" y="2848707"/>
                  </a:cubicBezTo>
                  <a:cubicBezTo>
                    <a:pt x="3549989" y="2792986"/>
                    <a:pt x="3530279" y="2837590"/>
                    <a:pt x="3607085" y="2760784"/>
                  </a:cubicBezTo>
                  <a:cubicBezTo>
                    <a:pt x="3633624" y="2734245"/>
                    <a:pt x="3652709" y="2701107"/>
                    <a:pt x="3677424" y="2672861"/>
                  </a:cubicBezTo>
                  <a:cubicBezTo>
                    <a:pt x="3753490" y="2585929"/>
                    <a:pt x="3712205" y="2655858"/>
                    <a:pt x="3782931" y="2549769"/>
                  </a:cubicBezTo>
                  <a:cubicBezTo>
                    <a:pt x="3876017" y="2410141"/>
                    <a:pt x="3788940" y="2508591"/>
                    <a:pt x="3906024" y="2391507"/>
                  </a:cubicBezTo>
                  <a:cubicBezTo>
                    <a:pt x="3941193" y="2321169"/>
                    <a:pt x="3979592" y="2252355"/>
                    <a:pt x="4011531" y="2180492"/>
                  </a:cubicBezTo>
                  <a:cubicBezTo>
                    <a:pt x="4090332" y="2003191"/>
                    <a:pt x="4117498" y="1950513"/>
                    <a:pt x="4187377" y="1740877"/>
                  </a:cubicBezTo>
                  <a:cubicBezTo>
                    <a:pt x="4204962" y="1688123"/>
                    <a:pt x="4224440" y="1635963"/>
                    <a:pt x="4240131" y="1582615"/>
                  </a:cubicBezTo>
                  <a:cubicBezTo>
                    <a:pt x="4253770" y="1536244"/>
                    <a:pt x="4261085" y="1488136"/>
                    <a:pt x="4275300" y="1441938"/>
                  </a:cubicBezTo>
                  <a:cubicBezTo>
                    <a:pt x="4436357" y="918503"/>
                    <a:pt x="4336335" y="1303307"/>
                    <a:pt x="4415977" y="984738"/>
                  </a:cubicBezTo>
                  <a:cubicBezTo>
                    <a:pt x="4421839" y="931984"/>
                    <a:pt x="4426547" y="879090"/>
                    <a:pt x="4433562" y="826477"/>
                  </a:cubicBezTo>
                  <a:cubicBezTo>
                    <a:pt x="4438274" y="791135"/>
                    <a:pt x="4451147" y="756623"/>
                    <a:pt x="4451147" y="720969"/>
                  </a:cubicBezTo>
                  <a:cubicBezTo>
                    <a:pt x="4451147" y="568456"/>
                    <a:pt x="4443707" y="415944"/>
                    <a:pt x="4433562" y="263769"/>
                  </a:cubicBezTo>
                  <a:cubicBezTo>
                    <a:pt x="4430030" y="210787"/>
                    <a:pt x="4412612" y="180433"/>
                    <a:pt x="4380808" y="140677"/>
                  </a:cubicBezTo>
                  <a:cubicBezTo>
                    <a:pt x="4370451" y="127731"/>
                    <a:pt x="4355996" y="118453"/>
                    <a:pt x="4345639" y="105507"/>
                  </a:cubicBezTo>
                  <a:cubicBezTo>
                    <a:pt x="4332437" y="89004"/>
                    <a:pt x="4328820" y="63238"/>
                    <a:pt x="4310470" y="52753"/>
                  </a:cubicBezTo>
                  <a:cubicBezTo>
                    <a:pt x="4284520" y="37924"/>
                    <a:pt x="4251953" y="40515"/>
                    <a:pt x="4222547" y="35169"/>
                  </a:cubicBezTo>
                  <a:cubicBezTo>
                    <a:pt x="4133064" y="18899"/>
                    <a:pt x="4086181" y="13176"/>
                    <a:pt x="3993947" y="0"/>
                  </a:cubicBezTo>
                  <a:cubicBezTo>
                    <a:pt x="3888439" y="5861"/>
                    <a:pt x="3782618" y="7566"/>
                    <a:pt x="3677424" y="17584"/>
                  </a:cubicBezTo>
                  <a:cubicBezTo>
                    <a:pt x="3658972" y="19341"/>
                    <a:pt x="3639144" y="23590"/>
                    <a:pt x="3624670" y="35169"/>
                  </a:cubicBezTo>
                  <a:cubicBezTo>
                    <a:pt x="3608167" y="48371"/>
                    <a:pt x="3603541" y="72127"/>
                    <a:pt x="3589500" y="87923"/>
                  </a:cubicBezTo>
                  <a:cubicBezTo>
                    <a:pt x="3556457" y="125096"/>
                    <a:pt x="3511582" y="152047"/>
                    <a:pt x="3483993" y="193430"/>
                  </a:cubicBezTo>
                  <a:lnTo>
                    <a:pt x="3413654" y="298938"/>
                  </a:lnTo>
                  <a:cubicBezTo>
                    <a:pt x="3372836" y="421395"/>
                    <a:pt x="3425269" y="290308"/>
                    <a:pt x="3360900" y="386861"/>
                  </a:cubicBezTo>
                  <a:cubicBezTo>
                    <a:pt x="3346359" y="408672"/>
                    <a:pt x="3338737" y="434440"/>
                    <a:pt x="3325731" y="457200"/>
                  </a:cubicBezTo>
                  <a:cubicBezTo>
                    <a:pt x="3296156" y="508957"/>
                    <a:pt x="3293903" y="506612"/>
                    <a:pt x="3255393" y="545123"/>
                  </a:cubicBezTo>
                  <a:cubicBezTo>
                    <a:pt x="3251057" y="558131"/>
                    <a:pt x="3225364" y="650630"/>
                    <a:pt x="3202639" y="650630"/>
                  </a:cubicBezTo>
                  <a:cubicBezTo>
                    <a:pt x="3181505" y="650630"/>
                    <a:pt x="3186373" y="607328"/>
                    <a:pt x="3167470" y="597877"/>
                  </a:cubicBezTo>
                  <a:cubicBezTo>
                    <a:pt x="3135580" y="581932"/>
                    <a:pt x="3096703" y="588309"/>
                    <a:pt x="3061962" y="580292"/>
                  </a:cubicBezTo>
                  <a:cubicBezTo>
                    <a:pt x="3020382" y="570697"/>
                    <a:pt x="2980268" y="555473"/>
                    <a:pt x="2938870" y="545123"/>
                  </a:cubicBezTo>
                  <a:cubicBezTo>
                    <a:pt x="2810147" y="512942"/>
                    <a:pt x="2791462" y="511762"/>
                    <a:pt x="2675100" y="492369"/>
                  </a:cubicBezTo>
                  <a:cubicBezTo>
                    <a:pt x="2548775" y="450259"/>
                    <a:pt x="2618028" y="469849"/>
                    <a:pt x="2376162" y="439615"/>
                  </a:cubicBezTo>
                  <a:cubicBezTo>
                    <a:pt x="2155276" y="412004"/>
                    <a:pt x="2304422" y="429043"/>
                    <a:pt x="2042054" y="404446"/>
                  </a:cubicBezTo>
                  <a:lnTo>
                    <a:pt x="1672777" y="369277"/>
                  </a:lnTo>
                  <a:lnTo>
                    <a:pt x="1162824" y="404446"/>
                  </a:lnTo>
                  <a:cubicBezTo>
                    <a:pt x="1128313" y="407491"/>
                    <a:pt x="1041544" y="430369"/>
                    <a:pt x="1004562" y="439615"/>
                  </a:cubicBezTo>
                  <a:cubicBezTo>
                    <a:pt x="749115" y="592884"/>
                    <a:pt x="1066083" y="398601"/>
                    <a:pt x="846300" y="545123"/>
                  </a:cubicBezTo>
                  <a:cubicBezTo>
                    <a:pt x="817862" y="564082"/>
                    <a:pt x="788254" y="581278"/>
                    <a:pt x="758377" y="597877"/>
                  </a:cubicBezTo>
                  <a:cubicBezTo>
                    <a:pt x="735462" y="610607"/>
                    <a:pt x="709370" y="617810"/>
                    <a:pt x="688039" y="633046"/>
                  </a:cubicBezTo>
                  <a:cubicBezTo>
                    <a:pt x="638251" y="668609"/>
                    <a:pt x="606291" y="732379"/>
                    <a:pt x="564947" y="773723"/>
                  </a:cubicBezTo>
                  <a:cubicBezTo>
                    <a:pt x="544223" y="794447"/>
                    <a:pt x="518054" y="808892"/>
                    <a:pt x="494608" y="826477"/>
                  </a:cubicBezTo>
                  <a:cubicBezTo>
                    <a:pt x="398221" y="1019251"/>
                    <a:pt x="525501" y="783227"/>
                    <a:pt x="406685" y="949569"/>
                  </a:cubicBezTo>
                  <a:cubicBezTo>
                    <a:pt x="391449" y="970900"/>
                    <a:pt x="386752" y="998576"/>
                    <a:pt x="371516" y="1019907"/>
                  </a:cubicBezTo>
                  <a:cubicBezTo>
                    <a:pt x="357061" y="1040143"/>
                    <a:pt x="333683" y="1052766"/>
                    <a:pt x="318762" y="1072661"/>
                  </a:cubicBezTo>
                  <a:cubicBezTo>
                    <a:pt x="242328" y="1174573"/>
                    <a:pt x="284486" y="1129193"/>
                    <a:pt x="248424" y="1213338"/>
                  </a:cubicBezTo>
                  <a:cubicBezTo>
                    <a:pt x="155945" y="1429124"/>
                    <a:pt x="266378" y="1159845"/>
                    <a:pt x="178085" y="1336430"/>
                  </a:cubicBezTo>
                  <a:cubicBezTo>
                    <a:pt x="169795" y="1353009"/>
                    <a:pt x="167008" y="1371828"/>
                    <a:pt x="160500" y="1389184"/>
                  </a:cubicBezTo>
                  <a:cubicBezTo>
                    <a:pt x="69227" y="1632577"/>
                    <a:pt x="175148" y="1359888"/>
                    <a:pt x="90162" y="1529861"/>
                  </a:cubicBezTo>
                  <a:cubicBezTo>
                    <a:pt x="68818" y="1572550"/>
                    <a:pt x="67034" y="1626388"/>
                    <a:pt x="54993" y="1670538"/>
                  </a:cubicBezTo>
                  <a:cubicBezTo>
                    <a:pt x="45239" y="1706303"/>
                    <a:pt x="19824" y="1776046"/>
                    <a:pt x="19824" y="1776046"/>
                  </a:cubicBezTo>
                  <a:cubicBezTo>
                    <a:pt x="-4074" y="2062812"/>
                    <a:pt x="-9027" y="2013282"/>
                    <a:pt x="19824" y="2373923"/>
                  </a:cubicBezTo>
                  <a:cubicBezTo>
                    <a:pt x="21302" y="2392400"/>
                    <a:pt x="29119" y="2410098"/>
                    <a:pt x="37408" y="2426677"/>
                  </a:cubicBezTo>
                  <a:cubicBezTo>
                    <a:pt x="89853" y="2531568"/>
                    <a:pt x="68841" y="2429867"/>
                    <a:pt x="160500" y="2567353"/>
                  </a:cubicBezTo>
                  <a:cubicBezTo>
                    <a:pt x="205952" y="2635530"/>
                    <a:pt x="175620" y="2613424"/>
                    <a:pt x="248424" y="2637692"/>
                  </a:cubicBezTo>
                  <a:cubicBezTo>
                    <a:pt x="414572" y="2803843"/>
                    <a:pt x="267337" y="2680537"/>
                    <a:pt x="775962" y="2708030"/>
                  </a:cubicBezTo>
                  <a:cubicBezTo>
                    <a:pt x="834784" y="2711210"/>
                    <a:pt x="893193" y="2719753"/>
                    <a:pt x="951808" y="2725615"/>
                  </a:cubicBezTo>
                  <a:cubicBezTo>
                    <a:pt x="1037111" y="2746941"/>
                    <a:pt x="1104871" y="2765066"/>
                    <a:pt x="1197993" y="2778369"/>
                  </a:cubicBezTo>
                  <a:lnTo>
                    <a:pt x="1321085" y="2795953"/>
                  </a:lnTo>
                  <a:cubicBezTo>
                    <a:pt x="1402073" y="2876944"/>
                    <a:pt x="1327191" y="2815065"/>
                    <a:pt x="1532100" y="2866292"/>
                  </a:cubicBezTo>
                  <a:lnTo>
                    <a:pt x="1672777" y="2901461"/>
                  </a:lnTo>
                  <a:lnTo>
                    <a:pt x="1743116" y="2919046"/>
                  </a:lnTo>
                  <a:cubicBezTo>
                    <a:pt x="1813454" y="2913184"/>
                    <a:pt x="1886265" y="2920852"/>
                    <a:pt x="1954131" y="2901461"/>
                  </a:cubicBezTo>
                  <a:cubicBezTo>
                    <a:pt x="1974452" y="2895655"/>
                    <a:pt x="1951200" y="2813538"/>
                    <a:pt x="1954131" y="2813538"/>
                  </a:cubicBez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BC4723-0CBE-4F1F-9E38-5F7F704E87E8}"/>
                </a:ext>
              </a:extLst>
            </p:cNvPr>
            <p:cNvSpPr txBox="1"/>
            <p:nvPr/>
          </p:nvSpPr>
          <p:spPr>
            <a:xfrm>
              <a:off x="2222083" y="4967651"/>
              <a:ext cx="189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A7C0DE"/>
                  </a:solidFill>
                </a:rPr>
                <a:t>Reservierung</a:t>
              </a:r>
              <a:endParaRPr lang="en-US" b="1" dirty="0">
                <a:solidFill>
                  <a:srgbClr val="A7C0DE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3FEB96-DC0B-46E8-B208-CEC4B47CAD9B}"/>
                </a:ext>
              </a:extLst>
            </p:cNvPr>
            <p:cNvSpPr txBox="1"/>
            <p:nvPr/>
          </p:nvSpPr>
          <p:spPr>
            <a:xfrm>
              <a:off x="4985425" y="4967651"/>
              <a:ext cx="18948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DFA7A6"/>
                  </a:solidFill>
                </a:rPr>
                <a:t>Buchung</a:t>
              </a:r>
              <a:endParaRPr lang="en-US" b="1" dirty="0">
                <a:solidFill>
                  <a:srgbClr val="DFA7A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71E13B-7D52-4F59-BF21-642D1E52E9BB}"/>
                </a:ext>
              </a:extLst>
            </p:cNvPr>
            <p:cNvSpPr txBox="1"/>
            <p:nvPr/>
          </p:nvSpPr>
          <p:spPr>
            <a:xfrm>
              <a:off x="8978252" y="4967652"/>
              <a:ext cx="2064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rgbClr val="CDDDAC"/>
                  </a:solidFill>
                </a:rPr>
                <a:t>Reiseauskunft</a:t>
              </a:r>
              <a:endParaRPr lang="en-US" b="1" dirty="0">
                <a:solidFill>
                  <a:srgbClr val="CDDDA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87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F5DFB-8041-4709-AA09-9756A7B6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6E6-3267-4769-8611-6CF0FA756C0A}" type="datetime1">
              <a:rPr lang="de-DE" smtClean="0"/>
              <a:t>27.05.2019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828C1-2C59-4368-8227-3C0224E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316AC-051D-4A01-99B1-2F786EA9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t>25</a:t>
            </a:fld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7FBE73-0EFD-44E8-8A32-6F788176B3F5}"/>
              </a:ext>
            </a:extLst>
          </p:cNvPr>
          <p:cNvSpPr/>
          <p:nvPr/>
        </p:nvSpPr>
        <p:spPr>
          <a:xfrm>
            <a:off x="1197708" y="1119276"/>
            <a:ext cx="2256692" cy="84406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Einkaufen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5E62EBF-5470-45E4-AFD0-EBBFB52752C0}"/>
              </a:ext>
            </a:extLst>
          </p:cNvPr>
          <p:cNvSpPr/>
          <p:nvPr/>
        </p:nvSpPr>
        <p:spPr>
          <a:xfrm>
            <a:off x="1197708" y="2639866"/>
            <a:ext cx="2256692" cy="8440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Auskunft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4B770E-B342-4A72-930E-69EA37C3A462}"/>
              </a:ext>
            </a:extLst>
          </p:cNvPr>
          <p:cNvSpPr/>
          <p:nvPr/>
        </p:nvSpPr>
        <p:spPr>
          <a:xfrm>
            <a:off x="1197708" y="4160456"/>
            <a:ext cx="2256692" cy="84406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Feedback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0029AC-1B18-4B7C-A1C7-8F1824BE5987}"/>
              </a:ext>
            </a:extLst>
          </p:cNvPr>
          <p:cNvSpPr/>
          <p:nvPr/>
        </p:nvSpPr>
        <p:spPr>
          <a:xfrm>
            <a:off x="6766400" y="108602"/>
            <a:ext cx="25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Hinzufügen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FDAEAD-A076-4CDD-8B5C-1C4D9100A145}"/>
              </a:ext>
            </a:extLst>
          </p:cNvPr>
          <p:cNvSpPr/>
          <p:nvPr/>
        </p:nvSpPr>
        <p:spPr>
          <a:xfrm>
            <a:off x="6766400" y="1030923"/>
            <a:ext cx="25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Kaufe Ticket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17AAEA-D22E-411D-82E3-D3573F263138}"/>
              </a:ext>
            </a:extLst>
          </p:cNvPr>
          <p:cNvSpPr/>
          <p:nvPr/>
        </p:nvSpPr>
        <p:spPr>
          <a:xfrm>
            <a:off x="6766400" y="2875565"/>
            <a:ext cx="25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Fahrplanauskuft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EE4D8C-2A0F-4BFB-B4A0-F17DEDC1DD2F}"/>
              </a:ext>
            </a:extLst>
          </p:cNvPr>
          <p:cNvSpPr/>
          <p:nvPr/>
        </p:nvSpPr>
        <p:spPr>
          <a:xfrm>
            <a:off x="6766400" y="1953244"/>
            <a:ext cx="2520000" cy="7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Reservierung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ABE1D5-1A20-48FC-A3F4-5E8E8F34C00D}"/>
              </a:ext>
            </a:extLst>
          </p:cNvPr>
          <p:cNvSpPr/>
          <p:nvPr/>
        </p:nvSpPr>
        <p:spPr>
          <a:xfrm>
            <a:off x="6766400" y="3797886"/>
            <a:ext cx="2520000" cy="7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Verbinde mit Menschen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F22FDD-D7A2-4051-8B45-EB0264F8A482}"/>
              </a:ext>
            </a:extLst>
          </p:cNvPr>
          <p:cNvSpPr/>
          <p:nvPr/>
        </p:nvSpPr>
        <p:spPr>
          <a:xfrm>
            <a:off x="6766400" y="4720208"/>
            <a:ext cx="25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Bestellung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281F7F-3388-4E10-8F50-D3A644C1A768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3454400" y="468602"/>
            <a:ext cx="3312000" cy="1072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229052-2C5F-4BB0-9E14-5532CDACB6A7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454400" y="1541307"/>
            <a:ext cx="3312000" cy="771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481EAF-F5C3-4437-907D-7EA57F1C352B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3454400" y="1390923"/>
            <a:ext cx="3312000" cy="1503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C66ADA-C196-41B8-9518-03D0BF75CB95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454400" y="3061897"/>
            <a:ext cx="3312000" cy="1095989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AAA3AE-203E-4827-BB42-45B465802C56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3454400" y="3061897"/>
            <a:ext cx="3312000" cy="173668"/>
          </a:xfrm>
          <a:prstGeom prst="line">
            <a:avLst/>
          </a:pr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EBE8FE-1E8B-423B-A3EE-6B07418F712C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3454400" y="4582487"/>
            <a:ext cx="3312000" cy="497721"/>
          </a:xfrm>
          <a:prstGeom prst="line">
            <a:avLst/>
          </a:prstGeom>
          <a:ln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0A014AFC-F0D2-4668-880F-ED126EFA1988}"/>
              </a:ext>
            </a:extLst>
          </p:cNvPr>
          <p:cNvSpPr/>
          <p:nvPr/>
        </p:nvSpPr>
        <p:spPr>
          <a:xfrm rot="16200000">
            <a:off x="2143492" y="4483447"/>
            <a:ext cx="365126" cy="22566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AC28D625-CEBB-4889-B5E1-08BCFA344559}"/>
              </a:ext>
            </a:extLst>
          </p:cNvPr>
          <p:cNvSpPr/>
          <p:nvPr/>
        </p:nvSpPr>
        <p:spPr>
          <a:xfrm rot="16200000">
            <a:off x="7843837" y="4493217"/>
            <a:ext cx="365126" cy="22566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A64F11C-6974-46AB-9D1A-E2DBCC6D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779"/>
            <a:ext cx="3636800" cy="1143000"/>
          </a:xfrm>
        </p:spPr>
        <p:txBody>
          <a:bodyPr>
            <a:normAutofit fontScale="90000"/>
          </a:bodyPr>
          <a:lstStyle/>
          <a:p>
            <a:r>
              <a:rPr lang="de-DE" dirty="0"/>
              <a:t>Dispatch Architektur</a:t>
            </a:r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DA7FE6E-327E-4C49-89E4-169D9BEBF96A}"/>
              </a:ext>
            </a:extLst>
          </p:cNvPr>
          <p:cNvSpPr txBox="1">
            <a:spLocks/>
          </p:cNvSpPr>
          <p:nvPr/>
        </p:nvSpPr>
        <p:spPr>
          <a:xfrm>
            <a:off x="1798227" y="5721713"/>
            <a:ext cx="1055654" cy="63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de-DE" sz="2500" b="0" dirty="0"/>
              <a:t>Parent</a:t>
            </a:r>
            <a:endParaRPr lang="en-US" b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1A59511-3464-4E05-BBD6-D56BF23F618F}"/>
              </a:ext>
            </a:extLst>
          </p:cNvPr>
          <p:cNvSpPr txBox="1">
            <a:spLocks/>
          </p:cNvSpPr>
          <p:nvPr/>
        </p:nvSpPr>
        <p:spPr>
          <a:xfrm>
            <a:off x="7498573" y="5804126"/>
            <a:ext cx="1055654" cy="63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ctr"/>
            <a:r>
              <a:rPr lang="de-DE" sz="2500" b="0" dirty="0"/>
              <a:t>Child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2737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6F4E-B340-4E8D-92FA-41E01BFD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Vermeide viele ähnliche Beispielsätze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F5DFB-8041-4709-AA09-9756A7B6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76E6-3267-4769-8611-6CF0FA756C0A}" type="datetime1">
              <a:rPr lang="de-DE" smtClean="0"/>
              <a:t>27.05.2019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828C1-2C59-4368-8227-3C0224E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316AC-051D-4A01-99B1-2F786EA9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26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6BDE7-4419-4340-9EB8-9099F821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9" y="2391599"/>
            <a:ext cx="10966811" cy="20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A4C5-0494-4DFB-A8D0-5275B1F3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B1B0-3CA8-41D6-8B70-8DBA1674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LUIS Docs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https://docs.microsoft.com/de-de/azure/cognitive-services/LUIS/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LUIS Best Practices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https://docs.microsoft.com/de-de/azure/cognitive-services/LUIS/luis-concept-best-practices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607A-6688-45BD-AAAB-2936FC5B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0B3E-3472-442D-A45C-8DC932C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4A0E-37C5-406D-81A5-85EF610D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8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A4C5-0494-4DFB-A8D0-5275B1F3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Nützliche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B1B0-3CA8-41D6-8B70-8DBA1674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NLP works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https://medium.com/@ritidass29/the-essential-guide-to-how-nlp-works-4d3bb23faf76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Dispatch Architecture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https://docs.microsoft.com/de-de/azure/cognitive-services/LUIS/luis-concept-enterprise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607A-6688-45BD-AAAB-2936FC5B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0B3E-3472-442D-A45C-8DC932C9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4A0E-37C5-406D-81A5-85EF610D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11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Kontakt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5992" y="1417638"/>
            <a:ext cx="6798693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Markus Sümmchen (CEO &amp; </a:t>
            </a:r>
            <a:r>
              <a:rPr kumimoji="0" lang="de-DE" sz="16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Founder</a:t>
            </a:r>
            <a:r>
              <a:rPr kumimoji="0" lang="de-DE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Phone:		+49 8031 230159 101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Email: 		</a:t>
            </a:r>
            <a:r>
              <a:rPr kumimoji="0" lang="de-DE" sz="14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markus.suemmchen@whiteduck.de</a:t>
            </a:r>
            <a:endParaRPr kumimoji="0" lang="de-DE" sz="1400" b="0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Twitter: 		</a:t>
            </a: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@</a:t>
            </a:r>
            <a:r>
              <a:rPr kumimoji="0" lang="de-DE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msuemmchen</a:t>
            </a: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LinkedIn: 		</a:t>
            </a: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www.linkedin.com/in/msuemmchen</a:t>
            </a:r>
            <a:endParaRPr kumimoji="0" lang="de-DE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white duck GmbH 2018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94" y="1417638"/>
            <a:ext cx="1258149" cy="18872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37B039-83FE-40D5-B993-6B46458D0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7120" y="5635971"/>
            <a:ext cx="1021628" cy="1021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E2B694-330B-45AD-BED9-A261E8F5C1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424" r="20138"/>
          <a:stretch/>
        </p:blipFill>
        <p:spPr>
          <a:xfrm>
            <a:off x="766594" y="3713865"/>
            <a:ext cx="1258150" cy="1843871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24D2F310-8E48-4D2B-B617-7C2F4609AC4F}"/>
              </a:ext>
            </a:extLst>
          </p:cNvPr>
          <p:cNvSpPr txBox="1"/>
          <p:nvPr/>
        </p:nvSpPr>
        <p:spPr>
          <a:xfrm>
            <a:off x="2535992" y="3713865"/>
            <a:ext cx="8632751" cy="19620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Martin Brandl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(Head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Cloud Development and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Operations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CSA &amp; Azure MVP)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Phone:		+49 8031 230159 104</a:t>
            </a:r>
            <a:endParaRPr lang="de-DE" sz="1400" b="0" i="0" u="none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Email: 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de-DE" sz="1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martin.brandl@whiteduck.de</a:t>
            </a:r>
            <a:r>
              <a:rPr lang="de-DE" sz="14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de-DE" sz="1400" b="0" i="0" u="sng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Twitter: 		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9"/>
              </a:rPr>
              <a:t>@</a:t>
            </a:r>
            <a:r>
              <a:rPr lang="de-DE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martin_jib</a:t>
            </a:r>
            <a:endParaRPr lang="de-DE" sz="1400" b="0" i="0" u="none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9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LinkedIn: 		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10"/>
              </a:rPr>
              <a:t>www.linkedin.com/in/</a:t>
            </a:r>
            <a:r>
              <a:rPr lang="de-DE" sz="1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mbrandl</a:t>
            </a:r>
            <a:r>
              <a:rPr lang="de-DE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/</a:t>
            </a:r>
            <a:endParaRPr lang="de-DE" sz="1400" b="0" i="0" u="none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hlinkClick r:id="rId10"/>
            </a:endParaRP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2000" b="0" i="0" u="none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350" b="0" i="0" u="none" strike="noStrike" kern="1200" cap="none" spc="0" baseline="0" noProof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BBB307F-9FA9-44D4-8443-2A002914E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0204" y="5141158"/>
            <a:ext cx="418411" cy="6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F129F-C0CE-4A54-B163-0FACBB2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Cloud- und Software-Engineering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5934279-3833-421E-9C88-B971308D6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327" y="2071127"/>
            <a:ext cx="7426802" cy="415900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51C1E7-B61D-4B9A-AD19-C252F69C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white duck GmbH 2019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DF0F4890-C99B-49D6-AF98-2F3ED5A66CE0}"/>
              </a:ext>
            </a:extLst>
          </p:cNvPr>
          <p:cNvSpPr txBox="1">
            <a:spLocks/>
          </p:cNvSpPr>
          <p:nvPr/>
        </p:nvSpPr>
        <p:spPr>
          <a:xfrm>
            <a:off x="631158" y="1236904"/>
            <a:ext cx="10275140" cy="832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91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53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Konzeption, Entwicklung und Betrieb von individuellen Cloud Anwendungen.</a:t>
            </a:r>
            <a:endParaRPr kumimoji="0" lang="de-DE" sz="2353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57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22EA9-DCAA-414B-826E-B14FA45A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Azure Rosenheim Meetup auf Twitter</a:t>
            </a:r>
            <a:br>
              <a:rPr lang="de-DE" dirty="0"/>
            </a:br>
            <a:r>
              <a:rPr lang="de-DE" dirty="0">
                <a:hlinkClick r:id="rId2"/>
              </a:rPr>
              <a:t>@</a:t>
            </a:r>
            <a:r>
              <a:rPr lang="de-DE" dirty="0" err="1">
                <a:hlinkClick r:id="rId2"/>
              </a:rPr>
              <a:t>AzureMeetup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E6E599-6A17-431B-A299-FB3F10B6B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564" y="1717532"/>
            <a:ext cx="8355624" cy="452596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5C798-6E52-46C8-80B2-95072EB5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42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8BED6-B54C-4CE5-88AC-33A7A5A7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8" y="274638"/>
            <a:ext cx="9795162" cy="1143000"/>
          </a:xfrm>
        </p:spPr>
        <p:txBody>
          <a:bodyPr/>
          <a:lstStyle/>
          <a:p>
            <a:r>
              <a:rPr lang="de-DE" dirty="0"/>
              <a:t>Ressourcen zum Meetup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4BAD2-4BD7-4E55-88D1-19BF2F4B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48345"/>
            <a:ext cx="11184082" cy="1496291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Folien und Ressourcen zum Meetup werden auf GitHub bereitgestellt:</a:t>
            </a:r>
          </a:p>
          <a:p>
            <a:pPr marL="0" indent="0">
              <a:buNone/>
            </a:pPr>
            <a:r>
              <a:rPr lang="de-DE" sz="2400" dirty="0">
                <a:hlinkClick r:id="rId2"/>
              </a:rPr>
              <a:t>https://github.com/whiteducksoftware/azure-meetup-rosenheim</a:t>
            </a: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BEE174-129E-4AD4-9B22-5590ABB5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2019</a:t>
            </a:r>
            <a:endParaRPr lang="de-DE" dirty="0"/>
          </a:p>
        </p:txBody>
      </p:sp>
      <p:pic>
        <p:nvPicPr>
          <p:cNvPr id="1026" name="Picture 2" descr="Bildergebnis fÃ¼r github logo">
            <a:extLst>
              <a:ext uri="{FF2B5EF4-FFF2-40B4-BE49-F238E27FC236}">
                <a16:creationId xmlns:a16="http://schemas.microsoft.com/office/drawing/2014/main" id="{3639C77F-B5E1-4F56-B615-757023166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7" y="165533"/>
            <a:ext cx="1361210" cy="13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0CC0C7-2EE6-403F-87DB-D86522A57AD6}"/>
              </a:ext>
            </a:extLst>
          </p:cNvPr>
          <p:cNvSpPr/>
          <p:nvPr/>
        </p:nvSpPr>
        <p:spPr>
          <a:xfrm rot="16200000">
            <a:off x="6078508" y="-2083350"/>
            <a:ext cx="45719" cy="12318644"/>
          </a:xfrm>
          <a:custGeom>
            <a:avLst/>
            <a:gdLst>
              <a:gd name="connsiteX0" fmla="*/ 0 w 5510464"/>
              <a:gd name="connsiteY0" fmla="*/ 0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0 w 5510464"/>
              <a:gd name="connsiteY0" fmla="*/ 6994525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2 w 1252112"/>
              <a:gd name="connsiteY0" fmla="*/ 6994525 h 6994525"/>
              <a:gd name="connsiteX1" fmla="*/ 0 w 1252112"/>
              <a:gd name="connsiteY1" fmla="*/ 0 h 6994525"/>
              <a:gd name="connsiteX2" fmla="*/ 157378 w 1252112"/>
              <a:gd name="connsiteY2" fmla="*/ 200265 h 6994525"/>
              <a:gd name="connsiteX3" fmla="*/ 376088 w 1252112"/>
              <a:gd name="connsiteY3" fmla="*/ 517819 h 6994525"/>
              <a:gd name="connsiteX4" fmla="*/ 418418 w 1252112"/>
              <a:gd name="connsiteY4" fmla="*/ 583848 h 6994525"/>
              <a:gd name="connsiteX5" fmla="*/ 606666 w 1252112"/>
              <a:gd name="connsiteY5" fmla="*/ 908989 h 6994525"/>
              <a:gd name="connsiteX6" fmla="*/ 690372 w 1252112"/>
              <a:gd name="connsiteY6" fmla="*/ 1072424 h 6994525"/>
              <a:gd name="connsiteX7" fmla="*/ 711780 w 1252112"/>
              <a:gd name="connsiteY7" fmla="*/ 1115016 h 6994525"/>
              <a:gd name="connsiteX8" fmla="*/ 812970 w 1252112"/>
              <a:gd name="connsiteY8" fmla="*/ 1338842 h 6994525"/>
              <a:gd name="connsiteX9" fmla="*/ 838398 w 1252112"/>
              <a:gd name="connsiteY9" fmla="*/ 1401353 h 6994525"/>
              <a:gd name="connsiteX10" fmla="*/ 904692 w 1252112"/>
              <a:gd name="connsiteY10" fmla="*/ 1569491 h 6994525"/>
              <a:gd name="connsiteX11" fmla="*/ 934336 w 1252112"/>
              <a:gd name="connsiteY11" fmla="*/ 1651633 h 6994525"/>
              <a:gd name="connsiteX12" fmla="*/ 987630 w 1252112"/>
              <a:gd name="connsiteY12" fmla="*/ 1809141 h 6994525"/>
              <a:gd name="connsiteX13" fmla="*/ 1014098 w 1252112"/>
              <a:gd name="connsiteY13" fmla="*/ 1892871 h 6994525"/>
              <a:gd name="connsiteX14" fmla="*/ 1063962 w 1252112"/>
              <a:gd name="connsiteY14" fmla="*/ 2068469 h 6994525"/>
              <a:gd name="connsiteX15" fmla="*/ 1081996 w 1252112"/>
              <a:gd name="connsiteY15" fmla="*/ 2134702 h 6994525"/>
              <a:gd name="connsiteX16" fmla="*/ 1138438 w 1252112"/>
              <a:gd name="connsiteY16" fmla="*/ 2379255 h 6994525"/>
              <a:gd name="connsiteX17" fmla="*/ 1147390 w 1252112"/>
              <a:gd name="connsiteY17" fmla="*/ 2427203 h 6994525"/>
              <a:gd name="connsiteX18" fmla="*/ 1183394 w 1252112"/>
              <a:gd name="connsiteY18" fmla="*/ 2628812 h 6994525"/>
              <a:gd name="connsiteX19" fmla="*/ 1195748 w 1252112"/>
              <a:gd name="connsiteY19" fmla="*/ 2714177 h 6994525"/>
              <a:gd name="connsiteX20" fmla="*/ 1217492 w 1252112"/>
              <a:gd name="connsiteY20" fmla="*/ 2885296 h 6994525"/>
              <a:gd name="connsiteX21" fmla="*/ 1226928 w 1252112"/>
              <a:gd name="connsiteY21" fmla="*/ 2976796 h 6994525"/>
              <a:gd name="connsiteX22" fmla="*/ 1240482 w 1252112"/>
              <a:gd name="connsiteY22" fmla="*/ 3155042 h 6994525"/>
              <a:gd name="connsiteX23" fmla="*/ 1245522 w 1252112"/>
              <a:gd name="connsiteY23" fmla="*/ 3236654 h 6994525"/>
              <a:gd name="connsiteX24" fmla="*/ 1252112 w 1252112"/>
              <a:gd name="connsiteY24" fmla="*/ 3497263 h 6994525"/>
              <a:gd name="connsiteX25" fmla="*/ 1245522 w 1252112"/>
              <a:gd name="connsiteY25" fmla="*/ 3757872 h 6994525"/>
              <a:gd name="connsiteX26" fmla="*/ 1240482 w 1252112"/>
              <a:gd name="connsiteY26" fmla="*/ 3839486 h 6994525"/>
              <a:gd name="connsiteX27" fmla="*/ 1226928 w 1252112"/>
              <a:gd name="connsiteY27" fmla="*/ 4017730 h 6994525"/>
              <a:gd name="connsiteX28" fmla="*/ 1217492 w 1252112"/>
              <a:gd name="connsiteY28" fmla="*/ 4109231 h 6994525"/>
              <a:gd name="connsiteX29" fmla="*/ 1195748 w 1252112"/>
              <a:gd name="connsiteY29" fmla="*/ 4280349 h 6994525"/>
              <a:gd name="connsiteX30" fmla="*/ 1183394 w 1252112"/>
              <a:gd name="connsiteY30" fmla="*/ 4365714 h 6994525"/>
              <a:gd name="connsiteX31" fmla="*/ 1147390 w 1252112"/>
              <a:gd name="connsiteY31" fmla="*/ 4567327 h 6994525"/>
              <a:gd name="connsiteX32" fmla="*/ 1138438 w 1252112"/>
              <a:gd name="connsiteY32" fmla="*/ 4615270 h 6994525"/>
              <a:gd name="connsiteX33" fmla="*/ 1081994 w 1252112"/>
              <a:gd name="connsiteY33" fmla="*/ 4859826 h 6994525"/>
              <a:gd name="connsiteX34" fmla="*/ 1063966 w 1252112"/>
              <a:gd name="connsiteY34" fmla="*/ 4926050 h 6994525"/>
              <a:gd name="connsiteX35" fmla="*/ 1014098 w 1252112"/>
              <a:gd name="connsiteY35" fmla="*/ 5101658 h 6994525"/>
              <a:gd name="connsiteX36" fmla="*/ 987632 w 1252112"/>
              <a:gd name="connsiteY36" fmla="*/ 5185383 h 6994525"/>
              <a:gd name="connsiteX37" fmla="*/ 934336 w 1252112"/>
              <a:gd name="connsiteY37" fmla="*/ 5342895 h 6994525"/>
              <a:gd name="connsiteX38" fmla="*/ 904692 w 1252112"/>
              <a:gd name="connsiteY38" fmla="*/ 5425034 h 6994525"/>
              <a:gd name="connsiteX39" fmla="*/ 838394 w 1252112"/>
              <a:gd name="connsiteY39" fmla="*/ 5593178 h 6994525"/>
              <a:gd name="connsiteX40" fmla="*/ 812970 w 1252112"/>
              <a:gd name="connsiteY40" fmla="*/ 5655683 h 6994525"/>
              <a:gd name="connsiteX41" fmla="*/ 711778 w 1252112"/>
              <a:gd name="connsiteY41" fmla="*/ 5879515 h 6994525"/>
              <a:gd name="connsiteX42" fmla="*/ 690386 w 1252112"/>
              <a:gd name="connsiteY42" fmla="*/ 5922076 h 6994525"/>
              <a:gd name="connsiteX43" fmla="*/ 606662 w 1252112"/>
              <a:gd name="connsiteY43" fmla="*/ 6085542 h 6994525"/>
              <a:gd name="connsiteX44" fmla="*/ 418422 w 1252112"/>
              <a:gd name="connsiteY44" fmla="*/ 6410673 h 6994525"/>
              <a:gd name="connsiteX45" fmla="*/ 376080 w 1252112"/>
              <a:gd name="connsiteY45" fmla="*/ 6476717 h 6994525"/>
              <a:gd name="connsiteX46" fmla="*/ 157388 w 1252112"/>
              <a:gd name="connsiteY46" fmla="*/ 6794249 h 6994525"/>
              <a:gd name="connsiteX47" fmla="*/ 157378 w 1252112"/>
              <a:gd name="connsiteY47" fmla="*/ 6794261 h 6994525"/>
              <a:gd name="connsiteX48" fmla="*/ 45522 w 1252112"/>
              <a:gd name="connsiteY48" fmla="*/ 6936601 h 6994525"/>
              <a:gd name="connsiteX49" fmla="*/ 2 w 1252112"/>
              <a:gd name="connsiteY49" fmla="*/ 6994525 h 6994525"/>
              <a:gd name="connsiteX0" fmla="*/ 0 w 1252112"/>
              <a:gd name="connsiteY0" fmla="*/ 0 h 7082414"/>
              <a:gd name="connsiteX1" fmla="*/ 157378 w 1252112"/>
              <a:gd name="connsiteY1" fmla="*/ 200265 h 7082414"/>
              <a:gd name="connsiteX2" fmla="*/ 376088 w 1252112"/>
              <a:gd name="connsiteY2" fmla="*/ 517819 h 7082414"/>
              <a:gd name="connsiteX3" fmla="*/ 418418 w 1252112"/>
              <a:gd name="connsiteY3" fmla="*/ 583848 h 7082414"/>
              <a:gd name="connsiteX4" fmla="*/ 606666 w 1252112"/>
              <a:gd name="connsiteY4" fmla="*/ 908989 h 7082414"/>
              <a:gd name="connsiteX5" fmla="*/ 690372 w 1252112"/>
              <a:gd name="connsiteY5" fmla="*/ 1072424 h 7082414"/>
              <a:gd name="connsiteX6" fmla="*/ 711780 w 1252112"/>
              <a:gd name="connsiteY6" fmla="*/ 1115016 h 7082414"/>
              <a:gd name="connsiteX7" fmla="*/ 812970 w 1252112"/>
              <a:gd name="connsiteY7" fmla="*/ 1338842 h 7082414"/>
              <a:gd name="connsiteX8" fmla="*/ 838398 w 1252112"/>
              <a:gd name="connsiteY8" fmla="*/ 1401353 h 7082414"/>
              <a:gd name="connsiteX9" fmla="*/ 904692 w 1252112"/>
              <a:gd name="connsiteY9" fmla="*/ 1569491 h 7082414"/>
              <a:gd name="connsiteX10" fmla="*/ 934336 w 1252112"/>
              <a:gd name="connsiteY10" fmla="*/ 1651633 h 7082414"/>
              <a:gd name="connsiteX11" fmla="*/ 987630 w 1252112"/>
              <a:gd name="connsiteY11" fmla="*/ 1809141 h 7082414"/>
              <a:gd name="connsiteX12" fmla="*/ 1014098 w 1252112"/>
              <a:gd name="connsiteY12" fmla="*/ 1892871 h 7082414"/>
              <a:gd name="connsiteX13" fmla="*/ 1063962 w 1252112"/>
              <a:gd name="connsiteY13" fmla="*/ 2068469 h 7082414"/>
              <a:gd name="connsiteX14" fmla="*/ 1081996 w 1252112"/>
              <a:gd name="connsiteY14" fmla="*/ 2134702 h 7082414"/>
              <a:gd name="connsiteX15" fmla="*/ 1138438 w 1252112"/>
              <a:gd name="connsiteY15" fmla="*/ 2379255 h 7082414"/>
              <a:gd name="connsiteX16" fmla="*/ 1147390 w 1252112"/>
              <a:gd name="connsiteY16" fmla="*/ 2427203 h 7082414"/>
              <a:gd name="connsiteX17" fmla="*/ 1183394 w 1252112"/>
              <a:gd name="connsiteY17" fmla="*/ 2628812 h 7082414"/>
              <a:gd name="connsiteX18" fmla="*/ 1195748 w 1252112"/>
              <a:gd name="connsiteY18" fmla="*/ 2714177 h 7082414"/>
              <a:gd name="connsiteX19" fmla="*/ 1217492 w 1252112"/>
              <a:gd name="connsiteY19" fmla="*/ 2885296 h 7082414"/>
              <a:gd name="connsiteX20" fmla="*/ 1226928 w 1252112"/>
              <a:gd name="connsiteY20" fmla="*/ 2976796 h 7082414"/>
              <a:gd name="connsiteX21" fmla="*/ 1240482 w 1252112"/>
              <a:gd name="connsiteY21" fmla="*/ 3155042 h 7082414"/>
              <a:gd name="connsiteX22" fmla="*/ 1245522 w 1252112"/>
              <a:gd name="connsiteY22" fmla="*/ 3236654 h 7082414"/>
              <a:gd name="connsiteX23" fmla="*/ 1252112 w 1252112"/>
              <a:gd name="connsiteY23" fmla="*/ 3497263 h 7082414"/>
              <a:gd name="connsiteX24" fmla="*/ 1245522 w 1252112"/>
              <a:gd name="connsiteY24" fmla="*/ 3757872 h 7082414"/>
              <a:gd name="connsiteX25" fmla="*/ 1240482 w 1252112"/>
              <a:gd name="connsiteY25" fmla="*/ 3839486 h 7082414"/>
              <a:gd name="connsiteX26" fmla="*/ 1226928 w 1252112"/>
              <a:gd name="connsiteY26" fmla="*/ 4017730 h 7082414"/>
              <a:gd name="connsiteX27" fmla="*/ 1217492 w 1252112"/>
              <a:gd name="connsiteY27" fmla="*/ 4109231 h 7082414"/>
              <a:gd name="connsiteX28" fmla="*/ 1195748 w 1252112"/>
              <a:gd name="connsiteY28" fmla="*/ 4280349 h 7082414"/>
              <a:gd name="connsiteX29" fmla="*/ 1183394 w 1252112"/>
              <a:gd name="connsiteY29" fmla="*/ 4365714 h 7082414"/>
              <a:gd name="connsiteX30" fmla="*/ 1147390 w 1252112"/>
              <a:gd name="connsiteY30" fmla="*/ 4567327 h 7082414"/>
              <a:gd name="connsiteX31" fmla="*/ 1138438 w 1252112"/>
              <a:gd name="connsiteY31" fmla="*/ 4615270 h 7082414"/>
              <a:gd name="connsiteX32" fmla="*/ 1081994 w 1252112"/>
              <a:gd name="connsiteY32" fmla="*/ 4859826 h 7082414"/>
              <a:gd name="connsiteX33" fmla="*/ 1063966 w 1252112"/>
              <a:gd name="connsiteY33" fmla="*/ 4926050 h 7082414"/>
              <a:gd name="connsiteX34" fmla="*/ 1014098 w 1252112"/>
              <a:gd name="connsiteY34" fmla="*/ 5101658 h 7082414"/>
              <a:gd name="connsiteX35" fmla="*/ 987632 w 1252112"/>
              <a:gd name="connsiteY35" fmla="*/ 5185383 h 7082414"/>
              <a:gd name="connsiteX36" fmla="*/ 934336 w 1252112"/>
              <a:gd name="connsiteY36" fmla="*/ 5342895 h 7082414"/>
              <a:gd name="connsiteX37" fmla="*/ 904692 w 1252112"/>
              <a:gd name="connsiteY37" fmla="*/ 5425034 h 7082414"/>
              <a:gd name="connsiteX38" fmla="*/ 838394 w 1252112"/>
              <a:gd name="connsiteY38" fmla="*/ 5593178 h 7082414"/>
              <a:gd name="connsiteX39" fmla="*/ 812970 w 1252112"/>
              <a:gd name="connsiteY39" fmla="*/ 5655683 h 7082414"/>
              <a:gd name="connsiteX40" fmla="*/ 711778 w 1252112"/>
              <a:gd name="connsiteY40" fmla="*/ 5879515 h 7082414"/>
              <a:gd name="connsiteX41" fmla="*/ 690386 w 1252112"/>
              <a:gd name="connsiteY41" fmla="*/ 5922076 h 7082414"/>
              <a:gd name="connsiteX42" fmla="*/ 606662 w 1252112"/>
              <a:gd name="connsiteY42" fmla="*/ 6085542 h 7082414"/>
              <a:gd name="connsiteX43" fmla="*/ 418422 w 1252112"/>
              <a:gd name="connsiteY43" fmla="*/ 6410673 h 7082414"/>
              <a:gd name="connsiteX44" fmla="*/ 376080 w 1252112"/>
              <a:gd name="connsiteY44" fmla="*/ 6476717 h 7082414"/>
              <a:gd name="connsiteX45" fmla="*/ 157388 w 1252112"/>
              <a:gd name="connsiteY45" fmla="*/ 6794249 h 7082414"/>
              <a:gd name="connsiteX46" fmla="*/ 157378 w 1252112"/>
              <a:gd name="connsiteY46" fmla="*/ 6794261 h 7082414"/>
              <a:gd name="connsiteX47" fmla="*/ 45522 w 1252112"/>
              <a:gd name="connsiteY47" fmla="*/ 6936601 h 7082414"/>
              <a:gd name="connsiteX48" fmla="*/ 87891 w 1252112"/>
              <a:gd name="connsiteY48" fmla="*/ 7082414 h 7082414"/>
              <a:gd name="connsiteX0" fmla="*/ 0 w 1252112"/>
              <a:gd name="connsiteY0" fmla="*/ 0 h 6936601"/>
              <a:gd name="connsiteX1" fmla="*/ 157378 w 1252112"/>
              <a:gd name="connsiteY1" fmla="*/ 200265 h 6936601"/>
              <a:gd name="connsiteX2" fmla="*/ 376088 w 1252112"/>
              <a:gd name="connsiteY2" fmla="*/ 517819 h 6936601"/>
              <a:gd name="connsiteX3" fmla="*/ 418418 w 1252112"/>
              <a:gd name="connsiteY3" fmla="*/ 583848 h 6936601"/>
              <a:gd name="connsiteX4" fmla="*/ 606666 w 1252112"/>
              <a:gd name="connsiteY4" fmla="*/ 908989 h 6936601"/>
              <a:gd name="connsiteX5" fmla="*/ 690372 w 1252112"/>
              <a:gd name="connsiteY5" fmla="*/ 1072424 h 6936601"/>
              <a:gd name="connsiteX6" fmla="*/ 711780 w 1252112"/>
              <a:gd name="connsiteY6" fmla="*/ 1115016 h 6936601"/>
              <a:gd name="connsiteX7" fmla="*/ 812970 w 1252112"/>
              <a:gd name="connsiteY7" fmla="*/ 1338842 h 6936601"/>
              <a:gd name="connsiteX8" fmla="*/ 838398 w 1252112"/>
              <a:gd name="connsiteY8" fmla="*/ 1401353 h 6936601"/>
              <a:gd name="connsiteX9" fmla="*/ 904692 w 1252112"/>
              <a:gd name="connsiteY9" fmla="*/ 1569491 h 6936601"/>
              <a:gd name="connsiteX10" fmla="*/ 934336 w 1252112"/>
              <a:gd name="connsiteY10" fmla="*/ 1651633 h 6936601"/>
              <a:gd name="connsiteX11" fmla="*/ 987630 w 1252112"/>
              <a:gd name="connsiteY11" fmla="*/ 1809141 h 6936601"/>
              <a:gd name="connsiteX12" fmla="*/ 1014098 w 1252112"/>
              <a:gd name="connsiteY12" fmla="*/ 1892871 h 6936601"/>
              <a:gd name="connsiteX13" fmla="*/ 1063962 w 1252112"/>
              <a:gd name="connsiteY13" fmla="*/ 2068469 h 6936601"/>
              <a:gd name="connsiteX14" fmla="*/ 1081996 w 1252112"/>
              <a:gd name="connsiteY14" fmla="*/ 2134702 h 6936601"/>
              <a:gd name="connsiteX15" fmla="*/ 1138438 w 1252112"/>
              <a:gd name="connsiteY15" fmla="*/ 2379255 h 6936601"/>
              <a:gd name="connsiteX16" fmla="*/ 1147390 w 1252112"/>
              <a:gd name="connsiteY16" fmla="*/ 2427203 h 6936601"/>
              <a:gd name="connsiteX17" fmla="*/ 1183394 w 1252112"/>
              <a:gd name="connsiteY17" fmla="*/ 2628812 h 6936601"/>
              <a:gd name="connsiteX18" fmla="*/ 1195748 w 1252112"/>
              <a:gd name="connsiteY18" fmla="*/ 2714177 h 6936601"/>
              <a:gd name="connsiteX19" fmla="*/ 1217492 w 1252112"/>
              <a:gd name="connsiteY19" fmla="*/ 2885296 h 6936601"/>
              <a:gd name="connsiteX20" fmla="*/ 1226928 w 1252112"/>
              <a:gd name="connsiteY20" fmla="*/ 2976796 h 6936601"/>
              <a:gd name="connsiteX21" fmla="*/ 1240482 w 1252112"/>
              <a:gd name="connsiteY21" fmla="*/ 3155042 h 6936601"/>
              <a:gd name="connsiteX22" fmla="*/ 1245522 w 1252112"/>
              <a:gd name="connsiteY22" fmla="*/ 3236654 h 6936601"/>
              <a:gd name="connsiteX23" fmla="*/ 1252112 w 1252112"/>
              <a:gd name="connsiteY23" fmla="*/ 3497263 h 6936601"/>
              <a:gd name="connsiteX24" fmla="*/ 1245522 w 1252112"/>
              <a:gd name="connsiteY24" fmla="*/ 3757872 h 6936601"/>
              <a:gd name="connsiteX25" fmla="*/ 1240482 w 1252112"/>
              <a:gd name="connsiteY25" fmla="*/ 3839486 h 6936601"/>
              <a:gd name="connsiteX26" fmla="*/ 1226928 w 1252112"/>
              <a:gd name="connsiteY26" fmla="*/ 4017730 h 6936601"/>
              <a:gd name="connsiteX27" fmla="*/ 1217492 w 1252112"/>
              <a:gd name="connsiteY27" fmla="*/ 4109231 h 6936601"/>
              <a:gd name="connsiteX28" fmla="*/ 1195748 w 1252112"/>
              <a:gd name="connsiteY28" fmla="*/ 4280349 h 6936601"/>
              <a:gd name="connsiteX29" fmla="*/ 1183394 w 1252112"/>
              <a:gd name="connsiteY29" fmla="*/ 4365714 h 6936601"/>
              <a:gd name="connsiteX30" fmla="*/ 1147390 w 1252112"/>
              <a:gd name="connsiteY30" fmla="*/ 4567327 h 6936601"/>
              <a:gd name="connsiteX31" fmla="*/ 1138438 w 1252112"/>
              <a:gd name="connsiteY31" fmla="*/ 4615270 h 6936601"/>
              <a:gd name="connsiteX32" fmla="*/ 1081994 w 1252112"/>
              <a:gd name="connsiteY32" fmla="*/ 4859826 h 6936601"/>
              <a:gd name="connsiteX33" fmla="*/ 1063966 w 1252112"/>
              <a:gd name="connsiteY33" fmla="*/ 4926050 h 6936601"/>
              <a:gd name="connsiteX34" fmla="*/ 1014098 w 1252112"/>
              <a:gd name="connsiteY34" fmla="*/ 5101658 h 6936601"/>
              <a:gd name="connsiteX35" fmla="*/ 987632 w 1252112"/>
              <a:gd name="connsiteY35" fmla="*/ 5185383 h 6936601"/>
              <a:gd name="connsiteX36" fmla="*/ 934336 w 1252112"/>
              <a:gd name="connsiteY36" fmla="*/ 5342895 h 6936601"/>
              <a:gd name="connsiteX37" fmla="*/ 904692 w 1252112"/>
              <a:gd name="connsiteY37" fmla="*/ 5425034 h 6936601"/>
              <a:gd name="connsiteX38" fmla="*/ 838394 w 1252112"/>
              <a:gd name="connsiteY38" fmla="*/ 5593178 h 6936601"/>
              <a:gd name="connsiteX39" fmla="*/ 812970 w 1252112"/>
              <a:gd name="connsiteY39" fmla="*/ 5655683 h 6936601"/>
              <a:gd name="connsiteX40" fmla="*/ 711778 w 1252112"/>
              <a:gd name="connsiteY40" fmla="*/ 5879515 h 6936601"/>
              <a:gd name="connsiteX41" fmla="*/ 690386 w 1252112"/>
              <a:gd name="connsiteY41" fmla="*/ 5922076 h 6936601"/>
              <a:gd name="connsiteX42" fmla="*/ 606662 w 1252112"/>
              <a:gd name="connsiteY42" fmla="*/ 6085542 h 6936601"/>
              <a:gd name="connsiteX43" fmla="*/ 418422 w 1252112"/>
              <a:gd name="connsiteY43" fmla="*/ 6410673 h 6936601"/>
              <a:gd name="connsiteX44" fmla="*/ 376080 w 1252112"/>
              <a:gd name="connsiteY44" fmla="*/ 6476717 h 6936601"/>
              <a:gd name="connsiteX45" fmla="*/ 157388 w 1252112"/>
              <a:gd name="connsiteY45" fmla="*/ 6794249 h 6936601"/>
              <a:gd name="connsiteX46" fmla="*/ 157378 w 1252112"/>
              <a:gd name="connsiteY46" fmla="*/ 6794261 h 6936601"/>
              <a:gd name="connsiteX47" fmla="*/ 45522 w 1252112"/>
              <a:gd name="connsiteY47" fmla="*/ 6936601 h 69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112" h="6936601">
                <a:moveTo>
                  <a:pt x="0" y="0"/>
                </a:moveTo>
                <a:lnTo>
                  <a:pt x="157378" y="200265"/>
                </a:lnTo>
                <a:lnTo>
                  <a:pt x="376088" y="517819"/>
                </a:lnTo>
                <a:lnTo>
                  <a:pt x="418418" y="583848"/>
                </a:lnTo>
                <a:lnTo>
                  <a:pt x="606666" y="908989"/>
                </a:lnTo>
                <a:lnTo>
                  <a:pt x="690372" y="1072424"/>
                </a:lnTo>
                <a:lnTo>
                  <a:pt x="711780" y="1115016"/>
                </a:lnTo>
                <a:lnTo>
                  <a:pt x="812970" y="1338842"/>
                </a:lnTo>
                <a:lnTo>
                  <a:pt x="838398" y="1401353"/>
                </a:lnTo>
                <a:lnTo>
                  <a:pt x="904692" y="1569491"/>
                </a:lnTo>
                <a:lnTo>
                  <a:pt x="934336" y="1651633"/>
                </a:lnTo>
                <a:lnTo>
                  <a:pt x="987630" y="1809141"/>
                </a:lnTo>
                <a:lnTo>
                  <a:pt x="1014098" y="1892871"/>
                </a:lnTo>
                <a:lnTo>
                  <a:pt x="1063962" y="2068469"/>
                </a:lnTo>
                <a:lnTo>
                  <a:pt x="1081996" y="2134702"/>
                </a:lnTo>
                <a:lnTo>
                  <a:pt x="1138438" y="2379255"/>
                </a:lnTo>
                <a:lnTo>
                  <a:pt x="1147390" y="2427203"/>
                </a:lnTo>
                <a:lnTo>
                  <a:pt x="1183394" y="2628812"/>
                </a:lnTo>
                <a:lnTo>
                  <a:pt x="1195748" y="2714177"/>
                </a:lnTo>
                <a:lnTo>
                  <a:pt x="1217492" y="2885296"/>
                </a:lnTo>
                <a:lnTo>
                  <a:pt x="1226928" y="2976796"/>
                </a:lnTo>
                <a:lnTo>
                  <a:pt x="1240482" y="3155042"/>
                </a:lnTo>
                <a:lnTo>
                  <a:pt x="1245522" y="3236654"/>
                </a:lnTo>
                <a:lnTo>
                  <a:pt x="1252112" y="3497263"/>
                </a:lnTo>
                <a:lnTo>
                  <a:pt x="1245522" y="3757872"/>
                </a:lnTo>
                <a:lnTo>
                  <a:pt x="1240482" y="3839486"/>
                </a:lnTo>
                <a:lnTo>
                  <a:pt x="1226928" y="4017730"/>
                </a:lnTo>
                <a:lnTo>
                  <a:pt x="1217492" y="4109231"/>
                </a:lnTo>
                <a:lnTo>
                  <a:pt x="1195748" y="4280349"/>
                </a:lnTo>
                <a:lnTo>
                  <a:pt x="1183394" y="4365714"/>
                </a:lnTo>
                <a:lnTo>
                  <a:pt x="1147390" y="4567327"/>
                </a:lnTo>
                <a:lnTo>
                  <a:pt x="1138438" y="4615270"/>
                </a:lnTo>
                <a:lnTo>
                  <a:pt x="1081994" y="4859826"/>
                </a:lnTo>
                <a:lnTo>
                  <a:pt x="1063966" y="4926050"/>
                </a:lnTo>
                <a:lnTo>
                  <a:pt x="1014098" y="5101658"/>
                </a:lnTo>
                <a:lnTo>
                  <a:pt x="987632" y="5185383"/>
                </a:lnTo>
                <a:lnTo>
                  <a:pt x="934336" y="5342895"/>
                </a:lnTo>
                <a:lnTo>
                  <a:pt x="904692" y="5425034"/>
                </a:lnTo>
                <a:lnTo>
                  <a:pt x="838394" y="5593178"/>
                </a:lnTo>
                <a:lnTo>
                  <a:pt x="812970" y="5655683"/>
                </a:lnTo>
                <a:lnTo>
                  <a:pt x="711778" y="5879515"/>
                </a:lnTo>
                <a:lnTo>
                  <a:pt x="690386" y="5922076"/>
                </a:lnTo>
                <a:lnTo>
                  <a:pt x="606662" y="6085542"/>
                </a:lnTo>
                <a:lnTo>
                  <a:pt x="418422" y="6410673"/>
                </a:lnTo>
                <a:lnTo>
                  <a:pt x="376080" y="6476717"/>
                </a:lnTo>
                <a:lnTo>
                  <a:pt x="157388" y="6794249"/>
                </a:lnTo>
                <a:cubicBezTo>
                  <a:pt x="157385" y="6794253"/>
                  <a:pt x="157381" y="6794257"/>
                  <a:pt x="157378" y="6794261"/>
                </a:cubicBezTo>
                <a:lnTo>
                  <a:pt x="45522" y="6936601"/>
                </a:lnTo>
              </a:path>
            </a:pathLst>
          </a:custGeom>
          <a:noFill/>
          <a:ln w="127000">
            <a:gradFill>
              <a:gsLst>
                <a:gs pos="0">
                  <a:srgbClr val="00B0F0"/>
                </a:gs>
                <a:gs pos="74000">
                  <a:srgbClr val="00B0F0"/>
                </a:gs>
                <a:gs pos="83000">
                  <a:srgbClr val="00B0F0"/>
                </a:gs>
                <a:gs pos="42476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1ED19-A8F4-4FB3-A5DF-8111CA79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13" y="171058"/>
            <a:ext cx="2030212" cy="642022"/>
          </a:xfrm>
        </p:spPr>
        <p:txBody>
          <a:bodyPr>
            <a:no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40" name="Freeform: Shape 27">
            <a:extLst>
              <a:ext uri="{FF2B5EF4-FFF2-40B4-BE49-F238E27FC236}">
                <a16:creationId xmlns:a16="http://schemas.microsoft.com/office/drawing/2014/main" id="{3897BDE7-36B0-4244-B310-DC3A41C9AE05}"/>
              </a:ext>
            </a:extLst>
          </p:cNvPr>
          <p:cNvSpPr/>
          <p:nvPr/>
        </p:nvSpPr>
        <p:spPr>
          <a:xfrm rot="11350347" flipH="1">
            <a:off x="1225205" y="3799685"/>
            <a:ext cx="46787" cy="598293"/>
          </a:xfrm>
          <a:custGeom>
            <a:avLst/>
            <a:gdLst>
              <a:gd name="connsiteX0" fmla="*/ 0 w 5510464"/>
              <a:gd name="connsiteY0" fmla="*/ 0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0 w 5510464"/>
              <a:gd name="connsiteY0" fmla="*/ 6994525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2 w 1252112"/>
              <a:gd name="connsiteY0" fmla="*/ 6994525 h 6994525"/>
              <a:gd name="connsiteX1" fmla="*/ 0 w 1252112"/>
              <a:gd name="connsiteY1" fmla="*/ 0 h 6994525"/>
              <a:gd name="connsiteX2" fmla="*/ 157378 w 1252112"/>
              <a:gd name="connsiteY2" fmla="*/ 200265 h 6994525"/>
              <a:gd name="connsiteX3" fmla="*/ 376088 w 1252112"/>
              <a:gd name="connsiteY3" fmla="*/ 517819 h 6994525"/>
              <a:gd name="connsiteX4" fmla="*/ 418418 w 1252112"/>
              <a:gd name="connsiteY4" fmla="*/ 583848 h 6994525"/>
              <a:gd name="connsiteX5" fmla="*/ 606666 w 1252112"/>
              <a:gd name="connsiteY5" fmla="*/ 908989 h 6994525"/>
              <a:gd name="connsiteX6" fmla="*/ 690372 w 1252112"/>
              <a:gd name="connsiteY6" fmla="*/ 1072424 h 6994525"/>
              <a:gd name="connsiteX7" fmla="*/ 711780 w 1252112"/>
              <a:gd name="connsiteY7" fmla="*/ 1115016 h 6994525"/>
              <a:gd name="connsiteX8" fmla="*/ 812970 w 1252112"/>
              <a:gd name="connsiteY8" fmla="*/ 1338842 h 6994525"/>
              <a:gd name="connsiteX9" fmla="*/ 838398 w 1252112"/>
              <a:gd name="connsiteY9" fmla="*/ 1401353 h 6994525"/>
              <a:gd name="connsiteX10" fmla="*/ 904692 w 1252112"/>
              <a:gd name="connsiteY10" fmla="*/ 1569491 h 6994525"/>
              <a:gd name="connsiteX11" fmla="*/ 934336 w 1252112"/>
              <a:gd name="connsiteY11" fmla="*/ 1651633 h 6994525"/>
              <a:gd name="connsiteX12" fmla="*/ 987630 w 1252112"/>
              <a:gd name="connsiteY12" fmla="*/ 1809141 h 6994525"/>
              <a:gd name="connsiteX13" fmla="*/ 1014098 w 1252112"/>
              <a:gd name="connsiteY13" fmla="*/ 1892871 h 6994525"/>
              <a:gd name="connsiteX14" fmla="*/ 1063962 w 1252112"/>
              <a:gd name="connsiteY14" fmla="*/ 2068469 h 6994525"/>
              <a:gd name="connsiteX15" fmla="*/ 1081996 w 1252112"/>
              <a:gd name="connsiteY15" fmla="*/ 2134702 h 6994525"/>
              <a:gd name="connsiteX16" fmla="*/ 1138438 w 1252112"/>
              <a:gd name="connsiteY16" fmla="*/ 2379255 h 6994525"/>
              <a:gd name="connsiteX17" fmla="*/ 1147390 w 1252112"/>
              <a:gd name="connsiteY17" fmla="*/ 2427203 h 6994525"/>
              <a:gd name="connsiteX18" fmla="*/ 1183394 w 1252112"/>
              <a:gd name="connsiteY18" fmla="*/ 2628812 h 6994525"/>
              <a:gd name="connsiteX19" fmla="*/ 1195748 w 1252112"/>
              <a:gd name="connsiteY19" fmla="*/ 2714177 h 6994525"/>
              <a:gd name="connsiteX20" fmla="*/ 1217492 w 1252112"/>
              <a:gd name="connsiteY20" fmla="*/ 2885296 h 6994525"/>
              <a:gd name="connsiteX21" fmla="*/ 1226928 w 1252112"/>
              <a:gd name="connsiteY21" fmla="*/ 2976796 h 6994525"/>
              <a:gd name="connsiteX22" fmla="*/ 1240482 w 1252112"/>
              <a:gd name="connsiteY22" fmla="*/ 3155042 h 6994525"/>
              <a:gd name="connsiteX23" fmla="*/ 1245522 w 1252112"/>
              <a:gd name="connsiteY23" fmla="*/ 3236654 h 6994525"/>
              <a:gd name="connsiteX24" fmla="*/ 1252112 w 1252112"/>
              <a:gd name="connsiteY24" fmla="*/ 3497263 h 6994525"/>
              <a:gd name="connsiteX25" fmla="*/ 1245522 w 1252112"/>
              <a:gd name="connsiteY25" fmla="*/ 3757872 h 6994525"/>
              <a:gd name="connsiteX26" fmla="*/ 1240482 w 1252112"/>
              <a:gd name="connsiteY26" fmla="*/ 3839486 h 6994525"/>
              <a:gd name="connsiteX27" fmla="*/ 1226928 w 1252112"/>
              <a:gd name="connsiteY27" fmla="*/ 4017730 h 6994525"/>
              <a:gd name="connsiteX28" fmla="*/ 1217492 w 1252112"/>
              <a:gd name="connsiteY28" fmla="*/ 4109231 h 6994525"/>
              <a:gd name="connsiteX29" fmla="*/ 1195748 w 1252112"/>
              <a:gd name="connsiteY29" fmla="*/ 4280349 h 6994525"/>
              <a:gd name="connsiteX30" fmla="*/ 1183394 w 1252112"/>
              <a:gd name="connsiteY30" fmla="*/ 4365714 h 6994525"/>
              <a:gd name="connsiteX31" fmla="*/ 1147390 w 1252112"/>
              <a:gd name="connsiteY31" fmla="*/ 4567327 h 6994525"/>
              <a:gd name="connsiteX32" fmla="*/ 1138438 w 1252112"/>
              <a:gd name="connsiteY32" fmla="*/ 4615270 h 6994525"/>
              <a:gd name="connsiteX33" fmla="*/ 1081994 w 1252112"/>
              <a:gd name="connsiteY33" fmla="*/ 4859826 h 6994525"/>
              <a:gd name="connsiteX34" fmla="*/ 1063966 w 1252112"/>
              <a:gd name="connsiteY34" fmla="*/ 4926050 h 6994525"/>
              <a:gd name="connsiteX35" fmla="*/ 1014098 w 1252112"/>
              <a:gd name="connsiteY35" fmla="*/ 5101658 h 6994525"/>
              <a:gd name="connsiteX36" fmla="*/ 987632 w 1252112"/>
              <a:gd name="connsiteY36" fmla="*/ 5185383 h 6994525"/>
              <a:gd name="connsiteX37" fmla="*/ 934336 w 1252112"/>
              <a:gd name="connsiteY37" fmla="*/ 5342895 h 6994525"/>
              <a:gd name="connsiteX38" fmla="*/ 904692 w 1252112"/>
              <a:gd name="connsiteY38" fmla="*/ 5425034 h 6994525"/>
              <a:gd name="connsiteX39" fmla="*/ 838394 w 1252112"/>
              <a:gd name="connsiteY39" fmla="*/ 5593178 h 6994525"/>
              <a:gd name="connsiteX40" fmla="*/ 812970 w 1252112"/>
              <a:gd name="connsiteY40" fmla="*/ 5655683 h 6994525"/>
              <a:gd name="connsiteX41" fmla="*/ 711778 w 1252112"/>
              <a:gd name="connsiteY41" fmla="*/ 5879515 h 6994525"/>
              <a:gd name="connsiteX42" fmla="*/ 690386 w 1252112"/>
              <a:gd name="connsiteY42" fmla="*/ 5922076 h 6994525"/>
              <a:gd name="connsiteX43" fmla="*/ 606662 w 1252112"/>
              <a:gd name="connsiteY43" fmla="*/ 6085542 h 6994525"/>
              <a:gd name="connsiteX44" fmla="*/ 418422 w 1252112"/>
              <a:gd name="connsiteY44" fmla="*/ 6410673 h 6994525"/>
              <a:gd name="connsiteX45" fmla="*/ 376080 w 1252112"/>
              <a:gd name="connsiteY45" fmla="*/ 6476717 h 6994525"/>
              <a:gd name="connsiteX46" fmla="*/ 157388 w 1252112"/>
              <a:gd name="connsiteY46" fmla="*/ 6794249 h 6994525"/>
              <a:gd name="connsiteX47" fmla="*/ 157378 w 1252112"/>
              <a:gd name="connsiteY47" fmla="*/ 6794261 h 6994525"/>
              <a:gd name="connsiteX48" fmla="*/ 45522 w 1252112"/>
              <a:gd name="connsiteY48" fmla="*/ 6936601 h 6994525"/>
              <a:gd name="connsiteX49" fmla="*/ 2 w 1252112"/>
              <a:gd name="connsiteY49" fmla="*/ 6994525 h 6994525"/>
              <a:gd name="connsiteX0" fmla="*/ 0 w 1252112"/>
              <a:gd name="connsiteY0" fmla="*/ 0 h 7082414"/>
              <a:gd name="connsiteX1" fmla="*/ 157378 w 1252112"/>
              <a:gd name="connsiteY1" fmla="*/ 200265 h 7082414"/>
              <a:gd name="connsiteX2" fmla="*/ 376088 w 1252112"/>
              <a:gd name="connsiteY2" fmla="*/ 517819 h 7082414"/>
              <a:gd name="connsiteX3" fmla="*/ 418418 w 1252112"/>
              <a:gd name="connsiteY3" fmla="*/ 583848 h 7082414"/>
              <a:gd name="connsiteX4" fmla="*/ 606666 w 1252112"/>
              <a:gd name="connsiteY4" fmla="*/ 908989 h 7082414"/>
              <a:gd name="connsiteX5" fmla="*/ 690372 w 1252112"/>
              <a:gd name="connsiteY5" fmla="*/ 1072424 h 7082414"/>
              <a:gd name="connsiteX6" fmla="*/ 711780 w 1252112"/>
              <a:gd name="connsiteY6" fmla="*/ 1115016 h 7082414"/>
              <a:gd name="connsiteX7" fmla="*/ 812970 w 1252112"/>
              <a:gd name="connsiteY7" fmla="*/ 1338842 h 7082414"/>
              <a:gd name="connsiteX8" fmla="*/ 838398 w 1252112"/>
              <a:gd name="connsiteY8" fmla="*/ 1401353 h 7082414"/>
              <a:gd name="connsiteX9" fmla="*/ 904692 w 1252112"/>
              <a:gd name="connsiteY9" fmla="*/ 1569491 h 7082414"/>
              <a:gd name="connsiteX10" fmla="*/ 934336 w 1252112"/>
              <a:gd name="connsiteY10" fmla="*/ 1651633 h 7082414"/>
              <a:gd name="connsiteX11" fmla="*/ 987630 w 1252112"/>
              <a:gd name="connsiteY11" fmla="*/ 1809141 h 7082414"/>
              <a:gd name="connsiteX12" fmla="*/ 1014098 w 1252112"/>
              <a:gd name="connsiteY12" fmla="*/ 1892871 h 7082414"/>
              <a:gd name="connsiteX13" fmla="*/ 1063962 w 1252112"/>
              <a:gd name="connsiteY13" fmla="*/ 2068469 h 7082414"/>
              <a:gd name="connsiteX14" fmla="*/ 1081996 w 1252112"/>
              <a:gd name="connsiteY14" fmla="*/ 2134702 h 7082414"/>
              <a:gd name="connsiteX15" fmla="*/ 1138438 w 1252112"/>
              <a:gd name="connsiteY15" fmla="*/ 2379255 h 7082414"/>
              <a:gd name="connsiteX16" fmla="*/ 1147390 w 1252112"/>
              <a:gd name="connsiteY16" fmla="*/ 2427203 h 7082414"/>
              <a:gd name="connsiteX17" fmla="*/ 1183394 w 1252112"/>
              <a:gd name="connsiteY17" fmla="*/ 2628812 h 7082414"/>
              <a:gd name="connsiteX18" fmla="*/ 1195748 w 1252112"/>
              <a:gd name="connsiteY18" fmla="*/ 2714177 h 7082414"/>
              <a:gd name="connsiteX19" fmla="*/ 1217492 w 1252112"/>
              <a:gd name="connsiteY19" fmla="*/ 2885296 h 7082414"/>
              <a:gd name="connsiteX20" fmla="*/ 1226928 w 1252112"/>
              <a:gd name="connsiteY20" fmla="*/ 2976796 h 7082414"/>
              <a:gd name="connsiteX21" fmla="*/ 1240482 w 1252112"/>
              <a:gd name="connsiteY21" fmla="*/ 3155042 h 7082414"/>
              <a:gd name="connsiteX22" fmla="*/ 1245522 w 1252112"/>
              <a:gd name="connsiteY22" fmla="*/ 3236654 h 7082414"/>
              <a:gd name="connsiteX23" fmla="*/ 1252112 w 1252112"/>
              <a:gd name="connsiteY23" fmla="*/ 3497263 h 7082414"/>
              <a:gd name="connsiteX24" fmla="*/ 1245522 w 1252112"/>
              <a:gd name="connsiteY24" fmla="*/ 3757872 h 7082414"/>
              <a:gd name="connsiteX25" fmla="*/ 1240482 w 1252112"/>
              <a:gd name="connsiteY25" fmla="*/ 3839486 h 7082414"/>
              <a:gd name="connsiteX26" fmla="*/ 1226928 w 1252112"/>
              <a:gd name="connsiteY26" fmla="*/ 4017730 h 7082414"/>
              <a:gd name="connsiteX27" fmla="*/ 1217492 w 1252112"/>
              <a:gd name="connsiteY27" fmla="*/ 4109231 h 7082414"/>
              <a:gd name="connsiteX28" fmla="*/ 1195748 w 1252112"/>
              <a:gd name="connsiteY28" fmla="*/ 4280349 h 7082414"/>
              <a:gd name="connsiteX29" fmla="*/ 1183394 w 1252112"/>
              <a:gd name="connsiteY29" fmla="*/ 4365714 h 7082414"/>
              <a:gd name="connsiteX30" fmla="*/ 1147390 w 1252112"/>
              <a:gd name="connsiteY30" fmla="*/ 4567327 h 7082414"/>
              <a:gd name="connsiteX31" fmla="*/ 1138438 w 1252112"/>
              <a:gd name="connsiteY31" fmla="*/ 4615270 h 7082414"/>
              <a:gd name="connsiteX32" fmla="*/ 1081994 w 1252112"/>
              <a:gd name="connsiteY32" fmla="*/ 4859826 h 7082414"/>
              <a:gd name="connsiteX33" fmla="*/ 1063966 w 1252112"/>
              <a:gd name="connsiteY33" fmla="*/ 4926050 h 7082414"/>
              <a:gd name="connsiteX34" fmla="*/ 1014098 w 1252112"/>
              <a:gd name="connsiteY34" fmla="*/ 5101658 h 7082414"/>
              <a:gd name="connsiteX35" fmla="*/ 987632 w 1252112"/>
              <a:gd name="connsiteY35" fmla="*/ 5185383 h 7082414"/>
              <a:gd name="connsiteX36" fmla="*/ 934336 w 1252112"/>
              <a:gd name="connsiteY36" fmla="*/ 5342895 h 7082414"/>
              <a:gd name="connsiteX37" fmla="*/ 904692 w 1252112"/>
              <a:gd name="connsiteY37" fmla="*/ 5425034 h 7082414"/>
              <a:gd name="connsiteX38" fmla="*/ 838394 w 1252112"/>
              <a:gd name="connsiteY38" fmla="*/ 5593178 h 7082414"/>
              <a:gd name="connsiteX39" fmla="*/ 812970 w 1252112"/>
              <a:gd name="connsiteY39" fmla="*/ 5655683 h 7082414"/>
              <a:gd name="connsiteX40" fmla="*/ 711778 w 1252112"/>
              <a:gd name="connsiteY40" fmla="*/ 5879515 h 7082414"/>
              <a:gd name="connsiteX41" fmla="*/ 690386 w 1252112"/>
              <a:gd name="connsiteY41" fmla="*/ 5922076 h 7082414"/>
              <a:gd name="connsiteX42" fmla="*/ 606662 w 1252112"/>
              <a:gd name="connsiteY42" fmla="*/ 6085542 h 7082414"/>
              <a:gd name="connsiteX43" fmla="*/ 418422 w 1252112"/>
              <a:gd name="connsiteY43" fmla="*/ 6410673 h 7082414"/>
              <a:gd name="connsiteX44" fmla="*/ 376080 w 1252112"/>
              <a:gd name="connsiteY44" fmla="*/ 6476717 h 7082414"/>
              <a:gd name="connsiteX45" fmla="*/ 157388 w 1252112"/>
              <a:gd name="connsiteY45" fmla="*/ 6794249 h 7082414"/>
              <a:gd name="connsiteX46" fmla="*/ 157378 w 1252112"/>
              <a:gd name="connsiteY46" fmla="*/ 6794261 h 7082414"/>
              <a:gd name="connsiteX47" fmla="*/ 45522 w 1252112"/>
              <a:gd name="connsiteY47" fmla="*/ 6936601 h 7082414"/>
              <a:gd name="connsiteX48" fmla="*/ 87891 w 1252112"/>
              <a:gd name="connsiteY48" fmla="*/ 7082414 h 7082414"/>
              <a:gd name="connsiteX0" fmla="*/ 0 w 1252112"/>
              <a:gd name="connsiteY0" fmla="*/ 0 h 6936601"/>
              <a:gd name="connsiteX1" fmla="*/ 157378 w 1252112"/>
              <a:gd name="connsiteY1" fmla="*/ 200265 h 6936601"/>
              <a:gd name="connsiteX2" fmla="*/ 376088 w 1252112"/>
              <a:gd name="connsiteY2" fmla="*/ 517819 h 6936601"/>
              <a:gd name="connsiteX3" fmla="*/ 418418 w 1252112"/>
              <a:gd name="connsiteY3" fmla="*/ 583848 h 6936601"/>
              <a:gd name="connsiteX4" fmla="*/ 606666 w 1252112"/>
              <a:gd name="connsiteY4" fmla="*/ 908989 h 6936601"/>
              <a:gd name="connsiteX5" fmla="*/ 690372 w 1252112"/>
              <a:gd name="connsiteY5" fmla="*/ 1072424 h 6936601"/>
              <a:gd name="connsiteX6" fmla="*/ 711780 w 1252112"/>
              <a:gd name="connsiteY6" fmla="*/ 1115016 h 6936601"/>
              <a:gd name="connsiteX7" fmla="*/ 812970 w 1252112"/>
              <a:gd name="connsiteY7" fmla="*/ 1338842 h 6936601"/>
              <a:gd name="connsiteX8" fmla="*/ 838398 w 1252112"/>
              <a:gd name="connsiteY8" fmla="*/ 1401353 h 6936601"/>
              <a:gd name="connsiteX9" fmla="*/ 904692 w 1252112"/>
              <a:gd name="connsiteY9" fmla="*/ 1569491 h 6936601"/>
              <a:gd name="connsiteX10" fmla="*/ 934336 w 1252112"/>
              <a:gd name="connsiteY10" fmla="*/ 1651633 h 6936601"/>
              <a:gd name="connsiteX11" fmla="*/ 987630 w 1252112"/>
              <a:gd name="connsiteY11" fmla="*/ 1809141 h 6936601"/>
              <a:gd name="connsiteX12" fmla="*/ 1014098 w 1252112"/>
              <a:gd name="connsiteY12" fmla="*/ 1892871 h 6936601"/>
              <a:gd name="connsiteX13" fmla="*/ 1063962 w 1252112"/>
              <a:gd name="connsiteY13" fmla="*/ 2068469 h 6936601"/>
              <a:gd name="connsiteX14" fmla="*/ 1081996 w 1252112"/>
              <a:gd name="connsiteY14" fmla="*/ 2134702 h 6936601"/>
              <a:gd name="connsiteX15" fmla="*/ 1138438 w 1252112"/>
              <a:gd name="connsiteY15" fmla="*/ 2379255 h 6936601"/>
              <a:gd name="connsiteX16" fmla="*/ 1147390 w 1252112"/>
              <a:gd name="connsiteY16" fmla="*/ 2427203 h 6936601"/>
              <a:gd name="connsiteX17" fmla="*/ 1183394 w 1252112"/>
              <a:gd name="connsiteY17" fmla="*/ 2628812 h 6936601"/>
              <a:gd name="connsiteX18" fmla="*/ 1195748 w 1252112"/>
              <a:gd name="connsiteY18" fmla="*/ 2714177 h 6936601"/>
              <a:gd name="connsiteX19" fmla="*/ 1217492 w 1252112"/>
              <a:gd name="connsiteY19" fmla="*/ 2885296 h 6936601"/>
              <a:gd name="connsiteX20" fmla="*/ 1226928 w 1252112"/>
              <a:gd name="connsiteY20" fmla="*/ 2976796 h 6936601"/>
              <a:gd name="connsiteX21" fmla="*/ 1240482 w 1252112"/>
              <a:gd name="connsiteY21" fmla="*/ 3155042 h 6936601"/>
              <a:gd name="connsiteX22" fmla="*/ 1245522 w 1252112"/>
              <a:gd name="connsiteY22" fmla="*/ 3236654 h 6936601"/>
              <a:gd name="connsiteX23" fmla="*/ 1252112 w 1252112"/>
              <a:gd name="connsiteY23" fmla="*/ 3497263 h 6936601"/>
              <a:gd name="connsiteX24" fmla="*/ 1245522 w 1252112"/>
              <a:gd name="connsiteY24" fmla="*/ 3757872 h 6936601"/>
              <a:gd name="connsiteX25" fmla="*/ 1240482 w 1252112"/>
              <a:gd name="connsiteY25" fmla="*/ 3839486 h 6936601"/>
              <a:gd name="connsiteX26" fmla="*/ 1226928 w 1252112"/>
              <a:gd name="connsiteY26" fmla="*/ 4017730 h 6936601"/>
              <a:gd name="connsiteX27" fmla="*/ 1217492 w 1252112"/>
              <a:gd name="connsiteY27" fmla="*/ 4109231 h 6936601"/>
              <a:gd name="connsiteX28" fmla="*/ 1195748 w 1252112"/>
              <a:gd name="connsiteY28" fmla="*/ 4280349 h 6936601"/>
              <a:gd name="connsiteX29" fmla="*/ 1183394 w 1252112"/>
              <a:gd name="connsiteY29" fmla="*/ 4365714 h 6936601"/>
              <a:gd name="connsiteX30" fmla="*/ 1147390 w 1252112"/>
              <a:gd name="connsiteY30" fmla="*/ 4567327 h 6936601"/>
              <a:gd name="connsiteX31" fmla="*/ 1138438 w 1252112"/>
              <a:gd name="connsiteY31" fmla="*/ 4615270 h 6936601"/>
              <a:gd name="connsiteX32" fmla="*/ 1081994 w 1252112"/>
              <a:gd name="connsiteY32" fmla="*/ 4859826 h 6936601"/>
              <a:gd name="connsiteX33" fmla="*/ 1063966 w 1252112"/>
              <a:gd name="connsiteY33" fmla="*/ 4926050 h 6936601"/>
              <a:gd name="connsiteX34" fmla="*/ 1014098 w 1252112"/>
              <a:gd name="connsiteY34" fmla="*/ 5101658 h 6936601"/>
              <a:gd name="connsiteX35" fmla="*/ 987632 w 1252112"/>
              <a:gd name="connsiteY35" fmla="*/ 5185383 h 6936601"/>
              <a:gd name="connsiteX36" fmla="*/ 934336 w 1252112"/>
              <a:gd name="connsiteY36" fmla="*/ 5342895 h 6936601"/>
              <a:gd name="connsiteX37" fmla="*/ 904692 w 1252112"/>
              <a:gd name="connsiteY37" fmla="*/ 5425034 h 6936601"/>
              <a:gd name="connsiteX38" fmla="*/ 838394 w 1252112"/>
              <a:gd name="connsiteY38" fmla="*/ 5593178 h 6936601"/>
              <a:gd name="connsiteX39" fmla="*/ 812970 w 1252112"/>
              <a:gd name="connsiteY39" fmla="*/ 5655683 h 6936601"/>
              <a:gd name="connsiteX40" fmla="*/ 711778 w 1252112"/>
              <a:gd name="connsiteY40" fmla="*/ 5879515 h 6936601"/>
              <a:gd name="connsiteX41" fmla="*/ 690386 w 1252112"/>
              <a:gd name="connsiteY41" fmla="*/ 5922076 h 6936601"/>
              <a:gd name="connsiteX42" fmla="*/ 606662 w 1252112"/>
              <a:gd name="connsiteY42" fmla="*/ 6085542 h 6936601"/>
              <a:gd name="connsiteX43" fmla="*/ 418422 w 1252112"/>
              <a:gd name="connsiteY43" fmla="*/ 6410673 h 6936601"/>
              <a:gd name="connsiteX44" fmla="*/ 376080 w 1252112"/>
              <a:gd name="connsiteY44" fmla="*/ 6476717 h 6936601"/>
              <a:gd name="connsiteX45" fmla="*/ 157388 w 1252112"/>
              <a:gd name="connsiteY45" fmla="*/ 6794249 h 6936601"/>
              <a:gd name="connsiteX46" fmla="*/ 157378 w 1252112"/>
              <a:gd name="connsiteY46" fmla="*/ 6794261 h 6936601"/>
              <a:gd name="connsiteX47" fmla="*/ 45522 w 1252112"/>
              <a:gd name="connsiteY47" fmla="*/ 6936601 h 69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112" h="6936601">
                <a:moveTo>
                  <a:pt x="0" y="0"/>
                </a:moveTo>
                <a:lnTo>
                  <a:pt x="157378" y="200265"/>
                </a:lnTo>
                <a:lnTo>
                  <a:pt x="376088" y="517819"/>
                </a:lnTo>
                <a:lnTo>
                  <a:pt x="418418" y="583848"/>
                </a:lnTo>
                <a:lnTo>
                  <a:pt x="606666" y="908989"/>
                </a:lnTo>
                <a:lnTo>
                  <a:pt x="690372" y="1072424"/>
                </a:lnTo>
                <a:lnTo>
                  <a:pt x="711780" y="1115016"/>
                </a:lnTo>
                <a:lnTo>
                  <a:pt x="812970" y="1338842"/>
                </a:lnTo>
                <a:lnTo>
                  <a:pt x="838398" y="1401353"/>
                </a:lnTo>
                <a:lnTo>
                  <a:pt x="904692" y="1569491"/>
                </a:lnTo>
                <a:lnTo>
                  <a:pt x="934336" y="1651633"/>
                </a:lnTo>
                <a:lnTo>
                  <a:pt x="987630" y="1809141"/>
                </a:lnTo>
                <a:lnTo>
                  <a:pt x="1014098" y="1892871"/>
                </a:lnTo>
                <a:lnTo>
                  <a:pt x="1063962" y="2068469"/>
                </a:lnTo>
                <a:lnTo>
                  <a:pt x="1081996" y="2134702"/>
                </a:lnTo>
                <a:lnTo>
                  <a:pt x="1138438" y="2379255"/>
                </a:lnTo>
                <a:lnTo>
                  <a:pt x="1147390" y="2427203"/>
                </a:lnTo>
                <a:lnTo>
                  <a:pt x="1183394" y="2628812"/>
                </a:lnTo>
                <a:lnTo>
                  <a:pt x="1195748" y="2714177"/>
                </a:lnTo>
                <a:lnTo>
                  <a:pt x="1217492" y="2885296"/>
                </a:lnTo>
                <a:lnTo>
                  <a:pt x="1226928" y="2976796"/>
                </a:lnTo>
                <a:lnTo>
                  <a:pt x="1240482" y="3155042"/>
                </a:lnTo>
                <a:lnTo>
                  <a:pt x="1245522" y="3236654"/>
                </a:lnTo>
                <a:lnTo>
                  <a:pt x="1252112" y="3497263"/>
                </a:lnTo>
                <a:lnTo>
                  <a:pt x="1245522" y="3757872"/>
                </a:lnTo>
                <a:lnTo>
                  <a:pt x="1240482" y="3839486"/>
                </a:lnTo>
                <a:lnTo>
                  <a:pt x="1226928" y="4017730"/>
                </a:lnTo>
                <a:lnTo>
                  <a:pt x="1217492" y="4109231"/>
                </a:lnTo>
                <a:lnTo>
                  <a:pt x="1195748" y="4280349"/>
                </a:lnTo>
                <a:lnTo>
                  <a:pt x="1183394" y="4365714"/>
                </a:lnTo>
                <a:lnTo>
                  <a:pt x="1147390" y="4567327"/>
                </a:lnTo>
                <a:lnTo>
                  <a:pt x="1138438" y="4615270"/>
                </a:lnTo>
                <a:lnTo>
                  <a:pt x="1081994" y="4859826"/>
                </a:lnTo>
                <a:lnTo>
                  <a:pt x="1063966" y="4926050"/>
                </a:lnTo>
                <a:lnTo>
                  <a:pt x="1014098" y="5101658"/>
                </a:lnTo>
                <a:lnTo>
                  <a:pt x="987632" y="5185383"/>
                </a:lnTo>
                <a:lnTo>
                  <a:pt x="934336" y="5342895"/>
                </a:lnTo>
                <a:lnTo>
                  <a:pt x="904692" y="5425034"/>
                </a:lnTo>
                <a:lnTo>
                  <a:pt x="838394" y="5593178"/>
                </a:lnTo>
                <a:lnTo>
                  <a:pt x="812970" y="5655683"/>
                </a:lnTo>
                <a:lnTo>
                  <a:pt x="711778" y="5879515"/>
                </a:lnTo>
                <a:lnTo>
                  <a:pt x="690386" y="5922076"/>
                </a:lnTo>
                <a:lnTo>
                  <a:pt x="606662" y="6085542"/>
                </a:lnTo>
                <a:lnTo>
                  <a:pt x="418422" y="6410673"/>
                </a:lnTo>
                <a:lnTo>
                  <a:pt x="376080" y="6476717"/>
                </a:lnTo>
                <a:lnTo>
                  <a:pt x="157388" y="6794249"/>
                </a:lnTo>
                <a:cubicBezTo>
                  <a:pt x="157385" y="6794253"/>
                  <a:pt x="157381" y="6794257"/>
                  <a:pt x="157378" y="6794261"/>
                </a:cubicBezTo>
                <a:lnTo>
                  <a:pt x="45522" y="6936601"/>
                </a:lnTo>
              </a:path>
            </a:pathLst>
          </a:custGeom>
          <a:noFill/>
          <a:ln w="127000">
            <a:gradFill>
              <a:gsLst>
                <a:gs pos="0">
                  <a:srgbClr val="00B0F0"/>
                </a:gs>
                <a:gs pos="74000">
                  <a:srgbClr val="00B0F0"/>
                </a:gs>
                <a:gs pos="83000">
                  <a:srgbClr val="00B0F0"/>
                </a:gs>
                <a:gs pos="42476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54" name="Freeform: Shape 27">
            <a:extLst>
              <a:ext uri="{FF2B5EF4-FFF2-40B4-BE49-F238E27FC236}">
                <a16:creationId xmlns:a16="http://schemas.microsoft.com/office/drawing/2014/main" id="{C838EABC-1C6B-4BE3-B2D9-AAB0DAE2A7CB}"/>
              </a:ext>
            </a:extLst>
          </p:cNvPr>
          <p:cNvSpPr/>
          <p:nvPr/>
        </p:nvSpPr>
        <p:spPr>
          <a:xfrm rot="11350347" flipH="1">
            <a:off x="3984370" y="3799685"/>
            <a:ext cx="46787" cy="598293"/>
          </a:xfrm>
          <a:custGeom>
            <a:avLst/>
            <a:gdLst>
              <a:gd name="connsiteX0" fmla="*/ 0 w 5510464"/>
              <a:gd name="connsiteY0" fmla="*/ 0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0 w 5510464"/>
              <a:gd name="connsiteY0" fmla="*/ 6994525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2 w 1252112"/>
              <a:gd name="connsiteY0" fmla="*/ 6994525 h 6994525"/>
              <a:gd name="connsiteX1" fmla="*/ 0 w 1252112"/>
              <a:gd name="connsiteY1" fmla="*/ 0 h 6994525"/>
              <a:gd name="connsiteX2" fmla="*/ 157378 w 1252112"/>
              <a:gd name="connsiteY2" fmla="*/ 200265 h 6994525"/>
              <a:gd name="connsiteX3" fmla="*/ 376088 w 1252112"/>
              <a:gd name="connsiteY3" fmla="*/ 517819 h 6994525"/>
              <a:gd name="connsiteX4" fmla="*/ 418418 w 1252112"/>
              <a:gd name="connsiteY4" fmla="*/ 583848 h 6994525"/>
              <a:gd name="connsiteX5" fmla="*/ 606666 w 1252112"/>
              <a:gd name="connsiteY5" fmla="*/ 908989 h 6994525"/>
              <a:gd name="connsiteX6" fmla="*/ 690372 w 1252112"/>
              <a:gd name="connsiteY6" fmla="*/ 1072424 h 6994525"/>
              <a:gd name="connsiteX7" fmla="*/ 711780 w 1252112"/>
              <a:gd name="connsiteY7" fmla="*/ 1115016 h 6994525"/>
              <a:gd name="connsiteX8" fmla="*/ 812970 w 1252112"/>
              <a:gd name="connsiteY8" fmla="*/ 1338842 h 6994525"/>
              <a:gd name="connsiteX9" fmla="*/ 838398 w 1252112"/>
              <a:gd name="connsiteY9" fmla="*/ 1401353 h 6994525"/>
              <a:gd name="connsiteX10" fmla="*/ 904692 w 1252112"/>
              <a:gd name="connsiteY10" fmla="*/ 1569491 h 6994525"/>
              <a:gd name="connsiteX11" fmla="*/ 934336 w 1252112"/>
              <a:gd name="connsiteY11" fmla="*/ 1651633 h 6994525"/>
              <a:gd name="connsiteX12" fmla="*/ 987630 w 1252112"/>
              <a:gd name="connsiteY12" fmla="*/ 1809141 h 6994525"/>
              <a:gd name="connsiteX13" fmla="*/ 1014098 w 1252112"/>
              <a:gd name="connsiteY13" fmla="*/ 1892871 h 6994525"/>
              <a:gd name="connsiteX14" fmla="*/ 1063962 w 1252112"/>
              <a:gd name="connsiteY14" fmla="*/ 2068469 h 6994525"/>
              <a:gd name="connsiteX15" fmla="*/ 1081996 w 1252112"/>
              <a:gd name="connsiteY15" fmla="*/ 2134702 h 6994525"/>
              <a:gd name="connsiteX16" fmla="*/ 1138438 w 1252112"/>
              <a:gd name="connsiteY16" fmla="*/ 2379255 h 6994525"/>
              <a:gd name="connsiteX17" fmla="*/ 1147390 w 1252112"/>
              <a:gd name="connsiteY17" fmla="*/ 2427203 h 6994525"/>
              <a:gd name="connsiteX18" fmla="*/ 1183394 w 1252112"/>
              <a:gd name="connsiteY18" fmla="*/ 2628812 h 6994525"/>
              <a:gd name="connsiteX19" fmla="*/ 1195748 w 1252112"/>
              <a:gd name="connsiteY19" fmla="*/ 2714177 h 6994525"/>
              <a:gd name="connsiteX20" fmla="*/ 1217492 w 1252112"/>
              <a:gd name="connsiteY20" fmla="*/ 2885296 h 6994525"/>
              <a:gd name="connsiteX21" fmla="*/ 1226928 w 1252112"/>
              <a:gd name="connsiteY21" fmla="*/ 2976796 h 6994525"/>
              <a:gd name="connsiteX22" fmla="*/ 1240482 w 1252112"/>
              <a:gd name="connsiteY22" fmla="*/ 3155042 h 6994525"/>
              <a:gd name="connsiteX23" fmla="*/ 1245522 w 1252112"/>
              <a:gd name="connsiteY23" fmla="*/ 3236654 h 6994525"/>
              <a:gd name="connsiteX24" fmla="*/ 1252112 w 1252112"/>
              <a:gd name="connsiteY24" fmla="*/ 3497263 h 6994525"/>
              <a:gd name="connsiteX25" fmla="*/ 1245522 w 1252112"/>
              <a:gd name="connsiteY25" fmla="*/ 3757872 h 6994525"/>
              <a:gd name="connsiteX26" fmla="*/ 1240482 w 1252112"/>
              <a:gd name="connsiteY26" fmla="*/ 3839486 h 6994525"/>
              <a:gd name="connsiteX27" fmla="*/ 1226928 w 1252112"/>
              <a:gd name="connsiteY27" fmla="*/ 4017730 h 6994525"/>
              <a:gd name="connsiteX28" fmla="*/ 1217492 w 1252112"/>
              <a:gd name="connsiteY28" fmla="*/ 4109231 h 6994525"/>
              <a:gd name="connsiteX29" fmla="*/ 1195748 w 1252112"/>
              <a:gd name="connsiteY29" fmla="*/ 4280349 h 6994525"/>
              <a:gd name="connsiteX30" fmla="*/ 1183394 w 1252112"/>
              <a:gd name="connsiteY30" fmla="*/ 4365714 h 6994525"/>
              <a:gd name="connsiteX31" fmla="*/ 1147390 w 1252112"/>
              <a:gd name="connsiteY31" fmla="*/ 4567327 h 6994525"/>
              <a:gd name="connsiteX32" fmla="*/ 1138438 w 1252112"/>
              <a:gd name="connsiteY32" fmla="*/ 4615270 h 6994525"/>
              <a:gd name="connsiteX33" fmla="*/ 1081994 w 1252112"/>
              <a:gd name="connsiteY33" fmla="*/ 4859826 h 6994525"/>
              <a:gd name="connsiteX34" fmla="*/ 1063966 w 1252112"/>
              <a:gd name="connsiteY34" fmla="*/ 4926050 h 6994525"/>
              <a:gd name="connsiteX35" fmla="*/ 1014098 w 1252112"/>
              <a:gd name="connsiteY35" fmla="*/ 5101658 h 6994525"/>
              <a:gd name="connsiteX36" fmla="*/ 987632 w 1252112"/>
              <a:gd name="connsiteY36" fmla="*/ 5185383 h 6994525"/>
              <a:gd name="connsiteX37" fmla="*/ 934336 w 1252112"/>
              <a:gd name="connsiteY37" fmla="*/ 5342895 h 6994525"/>
              <a:gd name="connsiteX38" fmla="*/ 904692 w 1252112"/>
              <a:gd name="connsiteY38" fmla="*/ 5425034 h 6994525"/>
              <a:gd name="connsiteX39" fmla="*/ 838394 w 1252112"/>
              <a:gd name="connsiteY39" fmla="*/ 5593178 h 6994525"/>
              <a:gd name="connsiteX40" fmla="*/ 812970 w 1252112"/>
              <a:gd name="connsiteY40" fmla="*/ 5655683 h 6994525"/>
              <a:gd name="connsiteX41" fmla="*/ 711778 w 1252112"/>
              <a:gd name="connsiteY41" fmla="*/ 5879515 h 6994525"/>
              <a:gd name="connsiteX42" fmla="*/ 690386 w 1252112"/>
              <a:gd name="connsiteY42" fmla="*/ 5922076 h 6994525"/>
              <a:gd name="connsiteX43" fmla="*/ 606662 w 1252112"/>
              <a:gd name="connsiteY43" fmla="*/ 6085542 h 6994525"/>
              <a:gd name="connsiteX44" fmla="*/ 418422 w 1252112"/>
              <a:gd name="connsiteY44" fmla="*/ 6410673 h 6994525"/>
              <a:gd name="connsiteX45" fmla="*/ 376080 w 1252112"/>
              <a:gd name="connsiteY45" fmla="*/ 6476717 h 6994525"/>
              <a:gd name="connsiteX46" fmla="*/ 157388 w 1252112"/>
              <a:gd name="connsiteY46" fmla="*/ 6794249 h 6994525"/>
              <a:gd name="connsiteX47" fmla="*/ 157378 w 1252112"/>
              <a:gd name="connsiteY47" fmla="*/ 6794261 h 6994525"/>
              <a:gd name="connsiteX48" fmla="*/ 45522 w 1252112"/>
              <a:gd name="connsiteY48" fmla="*/ 6936601 h 6994525"/>
              <a:gd name="connsiteX49" fmla="*/ 2 w 1252112"/>
              <a:gd name="connsiteY49" fmla="*/ 6994525 h 6994525"/>
              <a:gd name="connsiteX0" fmla="*/ 0 w 1252112"/>
              <a:gd name="connsiteY0" fmla="*/ 0 h 7082414"/>
              <a:gd name="connsiteX1" fmla="*/ 157378 w 1252112"/>
              <a:gd name="connsiteY1" fmla="*/ 200265 h 7082414"/>
              <a:gd name="connsiteX2" fmla="*/ 376088 w 1252112"/>
              <a:gd name="connsiteY2" fmla="*/ 517819 h 7082414"/>
              <a:gd name="connsiteX3" fmla="*/ 418418 w 1252112"/>
              <a:gd name="connsiteY3" fmla="*/ 583848 h 7082414"/>
              <a:gd name="connsiteX4" fmla="*/ 606666 w 1252112"/>
              <a:gd name="connsiteY4" fmla="*/ 908989 h 7082414"/>
              <a:gd name="connsiteX5" fmla="*/ 690372 w 1252112"/>
              <a:gd name="connsiteY5" fmla="*/ 1072424 h 7082414"/>
              <a:gd name="connsiteX6" fmla="*/ 711780 w 1252112"/>
              <a:gd name="connsiteY6" fmla="*/ 1115016 h 7082414"/>
              <a:gd name="connsiteX7" fmla="*/ 812970 w 1252112"/>
              <a:gd name="connsiteY7" fmla="*/ 1338842 h 7082414"/>
              <a:gd name="connsiteX8" fmla="*/ 838398 w 1252112"/>
              <a:gd name="connsiteY8" fmla="*/ 1401353 h 7082414"/>
              <a:gd name="connsiteX9" fmla="*/ 904692 w 1252112"/>
              <a:gd name="connsiteY9" fmla="*/ 1569491 h 7082414"/>
              <a:gd name="connsiteX10" fmla="*/ 934336 w 1252112"/>
              <a:gd name="connsiteY10" fmla="*/ 1651633 h 7082414"/>
              <a:gd name="connsiteX11" fmla="*/ 987630 w 1252112"/>
              <a:gd name="connsiteY11" fmla="*/ 1809141 h 7082414"/>
              <a:gd name="connsiteX12" fmla="*/ 1014098 w 1252112"/>
              <a:gd name="connsiteY12" fmla="*/ 1892871 h 7082414"/>
              <a:gd name="connsiteX13" fmla="*/ 1063962 w 1252112"/>
              <a:gd name="connsiteY13" fmla="*/ 2068469 h 7082414"/>
              <a:gd name="connsiteX14" fmla="*/ 1081996 w 1252112"/>
              <a:gd name="connsiteY14" fmla="*/ 2134702 h 7082414"/>
              <a:gd name="connsiteX15" fmla="*/ 1138438 w 1252112"/>
              <a:gd name="connsiteY15" fmla="*/ 2379255 h 7082414"/>
              <a:gd name="connsiteX16" fmla="*/ 1147390 w 1252112"/>
              <a:gd name="connsiteY16" fmla="*/ 2427203 h 7082414"/>
              <a:gd name="connsiteX17" fmla="*/ 1183394 w 1252112"/>
              <a:gd name="connsiteY17" fmla="*/ 2628812 h 7082414"/>
              <a:gd name="connsiteX18" fmla="*/ 1195748 w 1252112"/>
              <a:gd name="connsiteY18" fmla="*/ 2714177 h 7082414"/>
              <a:gd name="connsiteX19" fmla="*/ 1217492 w 1252112"/>
              <a:gd name="connsiteY19" fmla="*/ 2885296 h 7082414"/>
              <a:gd name="connsiteX20" fmla="*/ 1226928 w 1252112"/>
              <a:gd name="connsiteY20" fmla="*/ 2976796 h 7082414"/>
              <a:gd name="connsiteX21" fmla="*/ 1240482 w 1252112"/>
              <a:gd name="connsiteY21" fmla="*/ 3155042 h 7082414"/>
              <a:gd name="connsiteX22" fmla="*/ 1245522 w 1252112"/>
              <a:gd name="connsiteY22" fmla="*/ 3236654 h 7082414"/>
              <a:gd name="connsiteX23" fmla="*/ 1252112 w 1252112"/>
              <a:gd name="connsiteY23" fmla="*/ 3497263 h 7082414"/>
              <a:gd name="connsiteX24" fmla="*/ 1245522 w 1252112"/>
              <a:gd name="connsiteY24" fmla="*/ 3757872 h 7082414"/>
              <a:gd name="connsiteX25" fmla="*/ 1240482 w 1252112"/>
              <a:gd name="connsiteY25" fmla="*/ 3839486 h 7082414"/>
              <a:gd name="connsiteX26" fmla="*/ 1226928 w 1252112"/>
              <a:gd name="connsiteY26" fmla="*/ 4017730 h 7082414"/>
              <a:gd name="connsiteX27" fmla="*/ 1217492 w 1252112"/>
              <a:gd name="connsiteY27" fmla="*/ 4109231 h 7082414"/>
              <a:gd name="connsiteX28" fmla="*/ 1195748 w 1252112"/>
              <a:gd name="connsiteY28" fmla="*/ 4280349 h 7082414"/>
              <a:gd name="connsiteX29" fmla="*/ 1183394 w 1252112"/>
              <a:gd name="connsiteY29" fmla="*/ 4365714 h 7082414"/>
              <a:gd name="connsiteX30" fmla="*/ 1147390 w 1252112"/>
              <a:gd name="connsiteY30" fmla="*/ 4567327 h 7082414"/>
              <a:gd name="connsiteX31" fmla="*/ 1138438 w 1252112"/>
              <a:gd name="connsiteY31" fmla="*/ 4615270 h 7082414"/>
              <a:gd name="connsiteX32" fmla="*/ 1081994 w 1252112"/>
              <a:gd name="connsiteY32" fmla="*/ 4859826 h 7082414"/>
              <a:gd name="connsiteX33" fmla="*/ 1063966 w 1252112"/>
              <a:gd name="connsiteY33" fmla="*/ 4926050 h 7082414"/>
              <a:gd name="connsiteX34" fmla="*/ 1014098 w 1252112"/>
              <a:gd name="connsiteY34" fmla="*/ 5101658 h 7082414"/>
              <a:gd name="connsiteX35" fmla="*/ 987632 w 1252112"/>
              <a:gd name="connsiteY35" fmla="*/ 5185383 h 7082414"/>
              <a:gd name="connsiteX36" fmla="*/ 934336 w 1252112"/>
              <a:gd name="connsiteY36" fmla="*/ 5342895 h 7082414"/>
              <a:gd name="connsiteX37" fmla="*/ 904692 w 1252112"/>
              <a:gd name="connsiteY37" fmla="*/ 5425034 h 7082414"/>
              <a:gd name="connsiteX38" fmla="*/ 838394 w 1252112"/>
              <a:gd name="connsiteY38" fmla="*/ 5593178 h 7082414"/>
              <a:gd name="connsiteX39" fmla="*/ 812970 w 1252112"/>
              <a:gd name="connsiteY39" fmla="*/ 5655683 h 7082414"/>
              <a:gd name="connsiteX40" fmla="*/ 711778 w 1252112"/>
              <a:gd name="connsiteY40" fmla="*/ 5879515 h 7082414"/>
              <a:gd name="connsiteX41" fmla="*/ 690386 w 1252112"/>
              <a:gd name="connsiteY41" fmla="*/ 5922076 h 7082414"/>
              <a:gd name="connsiteX42" fmla="*/ 606662 w 1252112"/>
              <a:gd name="connsiteY42" fmla="*/ 6085542 h 7082414"/>
              <a:gd name="connsiteX43" fmla="*/ 418422 w 1252112"/>
              <a:gd name="connsiteY43" fmla="*/ 6410673 h 7082414"/>
              <a:gd name="connsiteX44" fmla="*/ 376080 w 1252112"/>
              <a:gd name="connsiteY44" fmla="*/ 6476717 h 7082414"/>
              <a:gd name="connsiteX45" fmla="*/ 157388 w 1252112"/>
              <a:gd name="connsiteY45" fmla="*/ 6794249 h 7082414"/>
              <a:gd name="connsiteX46" fmla="*/ 157378 w 1252112"/>
              <a:gd name="connsiteY46" fmla="*/ 6794261 h 7082414"/>
              <a:gd name="connsiteX47" fmla="*/ 45522 w 1252112"/>
              <a:gd name="connsiteY47" fmla="*/ 6936601 h 7082414"/>
              <a:gd name="connsiteX48" fmla="*/ 87891 w 1252112"/>
              <a:gd name="connsiteY48" fmla="*/ 7082414 h 7082414"/>
              <a:gd name="connsiteX0" fmla="*/ 0 w 1252112"/>
              <a:gd name="connsiteY0" fmla="*/ 0 h 6936601"/>
              <a:gd name="connsiteX1" fmla="*/ 157378 w 1252112"/>
              <a:gd name="connsiteY1" fmla="*/ 200265 h 6936601"/>
              <a:gd name="connsiteX2" fmla="*/ 376088 w 1252112"/>
              <a:gd name="connsiteY2" fmla="*/ 517819 h 6936601"/>
              <a:gd name="connsiteX3" fmla="*/ 418418 w 1252112"/>
              <a:gd name="connsiteY3" fmla="*/ 583848 h 6936601"/>
              <a:gd name="connsiteX4" fmla="*/ 606666 w 1252112"/>
              <a:gd name="connsiteY4" fmla="*/ 908989 h 6936601"/>
              <a:gd name="connsiteX5" fmla="*/ 690372 w 1252112"/>
              <a:gd name="connsiteY5" fmla="*/ 1072424 h 6936601"/>
              <a:gd name="connsiteX6" fmla="*/ 711780 w 1252112"/>
              <a:gd name="connsiteY6" fmla="*/ 1115016 h 6936601"/>
              <a:gd name="connsiteX7" fmla="*/ 812970 w 1252112"/>
              <a:gd name="connsiteY7" fmla="*/ 1338842 h 6936601"/>
              <a:gd name="connsiteX8" fmla="*/ 838398 w 1252112"/>
              <a:gd name="connsiteY8" fmla="*/ 1401353 h 6936601"/>
              <a:gd name="connsiteX9" fmla="*/ 904692 w 1252112"/>
              <a:gd name="connsiteY9" fmla="*/ 1569491 h 6936601"/>
              <a:gd name="connsiteX10" fmla="*/ 934336 w 1252112"/>
              <a:gd name="connsiteY10" fmla="*/ 1651633 h 6936601"/>
              <a:gd name="connsiteX11" fmla="*/ 987630 w 1252112"/>
              <a:gd name="connsiteY11" fmla="*/ 1809141 h 6936601"/>
              <a:gd name="connsiteX12" fmla="*/ 1014098 w 1252112"/>
              <a:gd name="connsiteY12" fmla="*/ 1892871 h 6936601"/>
              <a:gd name="connsiteX13" fmla="*/ 1063962 w 1252112"/>
              <a:gd name="connsiteY13" fmla="*/ 2068469 h 6936601"/>
              <a:gd name="connsiteX14" fmla="*/ 1081996 w 1252112"/>
              <a:gd name="connsiteY14" fmla="*/ 2134702 h 6936601"/>
              <a:gd name="connsiteX15" fmla="*/ 1138438 w 1252112"/>
              <a:gd name="connsiteY15" fmla="*/ 2379255 h 6936601"/>
              <a:gd name="connsiteX16" fmla="*/ 1147390 w 1252112"/>
              <a:gd name="connsiteY16" fmla="*/ 2427203 h 6936601"/>
              <a:gd name="connsiteX17" fmla="*/ 1183394 w 1252112"/>
              <a:gd name="connsiteY17" fmla="*/ 2628812 h 6936601"/>
              <a:gd name="connsiteX18" fmla="*/ 1195748 w 1252112"/>
              <a:gd name="connsiteY18" fmla="*/ 2714177 h 6936601"/>
              <a:gd name="connsiteX19" fmla="*/ 1217492 w 1252112"/>
              <a:gd name="connsiteY19" fmla="*/ 2885296 h 6936601"/>
              <a:gd name="connsiteX20" fmla="*/ 1226928 w 1252112"/>
              <a:gd name="connsiteY20" fmla="*/ 2976796 h 6936601"/>
              <a:gd name="connsiteX21" fmla="*/ 1240482 w 1252112"/>
              <a:gd name="connsiteY21" fmla="*/ 3155042 h 6936601"/>
              <a:gd name="connsiteX22" fmla="*/ 1245522 w 1252112"/>
              <a:gd name="connsiteY22" fmla="*/ 3236654 h 6936601"/>
              <a:gd name="connsiteX23" fmla="*/ 1252112 w 1252112"/>
              <a:gd name="connsiteY23" fmla="*/ 3497263 h 6936601"/>
              <a:gd name="connsiteX24" fmla="*/ 1245522 w 1252112"/>
              <a:gd name="connsiteY24" fmla="*/ 3757872 h 6936601"/>
              <a:gd name="connsiteX25" fmla="*/ 1240482 w 1252112"/>
              <a:gd name="connsiteY25" fmla="*/ 3839486 h 6936601"/>
              <a:gd name="connsiteX26" fmla="*/ 1226928 w 1252112"/>
              <a:gd name="connsiteY26" fmla="*/ 4017730 h 6936601"/>
              <a:gd name="connsiteX27" fmla="*/ 1217492 w 1252112"/>
              <a:gd name="connsiteY27" fmla="*/ 4109231 h 6936601"/>
              <a:gd name="connsiteX28" fmla="*/ 1195748 w 1252112"/>
              <a:gd name="connsiteY28" fmla="*/ 4280349 h 6936601"/>
              <a:gd name="connsiteX29" fmla="*/ 1183394 w 1252112"/>
              <a:gd name="connsiteY29" fmla="*/ 4365714 h 6936601"/>
              <a:gd name="connsiteX30" fmla="*/ 1147390 w 1252112"/>
              <a:gd name="connsiteY30" fmla="*/ 4567327 h 6936601"/>
              <a:gd name="connsiteX31" fmla="*/ 1138438 w 1252112"/>
              <a:gd name="connsiteY31" fmla="*/ 4615270 h 6936601"/>
              <a:gd name="connsiteX32" fmla="*/ 1081994 w 1252112"/>
              <a:gd name="connsiteY32" fmla="*/ 4859826 h 6936601"/>
              <a:gd name="connsiteX33" fmla="*/ 1063966 w 1252112"/>
              <a:gd name="connsiteY33" fmla="*/ 4926050 h 6936601"/>
              <a:gd name="connsiteX34" fmla="*/ 1014098 w 1252112"/>
              <a:gd name="connsiteY34" fmla="*/ 5101658 h 6936601"/>
              <a:gd name="connsiteX35" fmla="*/ 987632 w 1252112"/>
              <a:gd name="connsiteY35" fmla="*/ 5185383 h 6936601"/>
              <a:gd name="connsiteX36" fmla="*/ 934336 w 1252112"/>
              <a:gd name="connsiteY36" fmla="*/ 5342895 h 6936601"/>
              <a:gd name="connsiteX37" fmla="*/ 904692 w 1252112"/>
              <a:gd name="connsiteY37" fmla="*/ 5425034 h 6936601"/>
              <a:gd name="connsiteX38" fmla="*/ 838394 w 1252112"/>
              <a:gd name="connsiteY38" fmla="*/ 5593178 h 6936601"/>
              <a:gd name="connsiteX39" fmla="*/ 812970 w 1252112"/>
              <a:gd name="connsiteY39" fmla="*/ 5655683 h 6936601"/>
              <a:gd name="connsiteX40" fmla="*/ 711778 w 1252112"/>
              <a:gd name="connsiteY40" fmla="*/ 5879515 h 6936601"/>
              <a:gd name="connsiteX41" fmla="*/ 690386 w 1252112"/>
              <a:gd name="connsiteY41" fmla="*/ 5922076 h 6936601"/>
              <a:gd name="connsiteX42" fmla="*/ 606662 w 1252112"/>
              <a:gd name="connsiteY42" fmla="*/ 6085542 h 6936601"/>
              <a:gd name="connsiteX43" fmla="*/ 418422 w 1252112"/>
              <a:gd name="connsiteY43" fmla="*/ 6410673 h 6936601"/>
              <a:gd name="connsiteX44" fmla="*/ 376080 w 1252112"/>
              <a:gd name="connsiteY44" fmla="*/ 6476717 h 6936601"/>
              <a:gd name="connsiteX45" fmla="*/ 157388 w 1252112"/>
              <a:gd name="connsiteY45" fmla="*/ 6794249 h 6936601"/>
              <a:gd name="connsiteX46" fmla="*/ 157378 w 1252112"/>
              <a:gd name="connsiteY46" fmla="*/ 6794261 h 6936601"/>
              <a:gd name="connsiteX47" fmla="*/ 45522 w 1252112"/>
              <a:gd name="connsiteY47" fmla="*/ 6936601 h 69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112" h="6936601">
                <a:moveTo>
                  <a:pt x="0" y="0"/>
                </a:moveTo>
                <a:lnTo>
                  <a:pt x="157378" y="200265"/>
                </a:lnTo>
                <a:lnTo>
                  <a:pt x="376088" y="517819"/>
                </a:lnTo>
                <a:lnTo>
                  <a:pt x="418418" y="583848"/>
                </a:lnTo>
                <a:lnTo>
                  <a:pt x="606666" y="908989"/>
                </a:lnTo>
                <a:lnTo>
                  <a:pt x="690372" y="1072424"/>
                </a:lnTo>
                <a:lnTo>
                  <a:pt x="711780" y="1115016"/>
                </a:lnTo>
                <a:lnTo>
                  <a:pt x="812970" y="1338842"/>
                </a:lnTo>
                <a:lnTo>
                  <a:pt x="838398" y="1401353"/>
                </a:lnTo>
                <a:lnTo>
                  <a:pt x="904692" y="1569491"/>
                </a:lnTo>
                <a:lnTo>
                  <a:pt x="934336" y="1651633"/>
                </a:lnTo>
                <a:lnTo>
                  <a:pt x="987630" y="1809141"/>
                </a:lnTo>
                <a:lnTo>
                  <a:pt x="1014098" y="1892871"/>
                </a:lnTo>
                <a:lnTo>
                  <a:pt x="1063962" y="2068469"/>
                </a:lnTo>
                <a:lnTo>
                  <a:pt x="1081996" y="2134702"/>
                </a:lnTo>
                <a:lnTo>
                  <a:pt x="1138438" y="2379255"/>
                </a:lnTo>
                <a:lnTo>
                  <a:pt x="1147390" y="2427203"/>
                </a:lnTo>
                <a:lnTo>
                  <a:pt x="1183394" y="2628812"/>
                </a:lnTo>
                <a:lnTo>
                  <a:pt x="1195748" y="2714177"/>
                </a:lnTo>
                <a:lnTo>
                  <a:pt x="1217492" y="2885296"/>
                </a:lnTo>
                <a:lnTo>
                  <a:pt x="1226928" y="2976796"/>
                </a:lnTo>
                <a:lnTo>
                  <a:pt x="1240482" y="3155042"/>
                </a:lnTo>
                <a:lnTo>
                  <a:pt x="1245522" y="3236654"/>
                </a:lnTo>
                <a:lnTo>
                  <a:pt x="1252112" y="3497263"/>
                </a:lnTo>
                <a:lnTo>
                  <a:pt x="1245522" y="3757872"/>
                </a:lnTo>
                <a:lnTo>
                  <a:pt x="1240482" y="3839486"/>
                </a:lnTo>
                <a:lnTo>
                  <a:pt x="1226928" y="4017730"/>
                </a:lnTo>
                <a:lnTo>
                  <a:pt x="1217492" y="4109231"/>
                </a:lnTo>
                <a:lnTo>
                  <a:pt x="1195748" y="4280349"/>
                </a:lnTo>
                <a:lnTo>
                  <a:pt x="1183394" y="4365714"/>
                </a:lnTo>
                <a:lnTo>
                  <a:pt x="1147390" y="4567327"/>
                </a:lnTo>
                <a:lnTo>
                  <a:pt x="1138438" y="4615270"/>
                </a:lnTo>
                <a:lnTo>
                  <a:pt x="1081994" y="4859826"/>
                </a:lnTo>
                <a:lnTo>
                  <a:pt x="1063966" y="4926050"/>
                </a:lnTo>
                <a:lnTo>
                  <a:pt x="1014098" y="5101658"/>
                </a:lnTo>
                <a:lnTo>
                  <a:pt x="987632" y="5185383"/>
                </a:lnTo>
                <a:lnTo>
                  <a:pt x="934336" y="5342895"/>
                </a:lnTo>
                <a:lnTo>
                  <a:pt x="904692" y="5425034"/>
                </a:lnTo>
                <a:lnTo>
                  <a:pt x="838394" y="5593178"/>
                </a:lnTo>
                <a:lnTo>
                  <a:pt x="812970" y="5655683"/>
                </a:lnTo>
                <a:lnTo>
                  <a:pt x="711778" y="5879515"/>
                </a:lnTo>
                <a:lnTo>
                  <a:pt x="690386" y="5922076"/>
                </a:lnTo>
                <a:lnTo>
                  <a:pt x="606662" y="6085542"/>
                </a:lnTo>
                <a:lnTo>
                  <a:pt x="418422" y="6410673"/>
                </a:lnTo>
                <a:lnTo>
                  <a:pt x="376080" y="6476717"/>
                </a:lnTo>
                <a:lnTo>
                  <a:pt x="157388" y="6794249"/>
                </a:lnTo>
                <a:cubicBezTo>
                  <a:pt x="157385" y="6794253"/>
                  <a:pt x="157381" y="6794257"/>
                  <a:pt x="157378" y="6794261"/>
                </a:cubicBezTo>
                <a:lnTo>
                  <a:pt x="45522" y="6936601"/>
                </a:lnTo>
              </a:path>
            </a:pathLst>
          </a:custGeom>
          <a:noFill/>
          <a:ln w="127000">
            <a:gradFill>
              <a:gsLst>
                <a:gs pos="0">
                  <a:srgbClr val="00B0F0"/>
                </a:gs>
                <a:gs pos="74000">
                  <a:srgbClr val="00B0F0"/>
                </a:gs>
                <a:gs pos="83000">
                  <a:srgbClr val="00B0F0"/>
                </a:gs>
                <a:gs pos="42476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56" name="Freeform: Shape 27">
            <a:extLst>
              <a:ext uri="{FF2B5EF4-FFF2-40B4-BE49-F238E27FC236}">
                <a16:creationId xmlns:a16="http://schemas.microsoft.com/office/drawing/2014/main" id="{94F66712-8CC2-4DAA-BD01-E1E91290AD66}"/>
              </a:ext>
            </a:extLst>
          </p:cNvPr>
          <p:cNvSpPr/>
          <p:nvPr/>
        </p:nvSpPr>
        <p:spPr>
          <a:xfrm rot="11350347" flipH="1">
            <a:off x="6602867" y="3751823"/>
            <a:ext cx="46787" cy="598293"/>
          </a:xfrm>
          <a:custGeom>
            <a:avLst/>
            <a:gdLst>
              <a:gd name="connsiteX0" fmla="*/ 0 w 5510464"/>
              <a:gd name="connsiteY0" fmla="*/ 0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0 w 5510464"/>
              <a:gd name="connsiteY0" fmla="*/ 6994525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2 w 1252112"/>
              <a:gd name="connsiteY0" fmla="*/ 6994525 h 6994525"/>
              <a:gd name="connsiteX1" fmla="*/ 0 w 1252112"/>
              <a:gd name="connsiteY1" fmla="*/ 0 h 6994525"/>
              <a:gd name="connsiteX2" fmla="*/ 157378 w 1252112"/>
              <a:gd name="connsiteY2" fmla="*/ 200265 h 6994525"/>
              <a:gd name="connsiteX3" fmla="*/ 376088 w 1252112"/>
              <a:gd name="connsiteY3" fmla="*/ 517819 h 6994525"/>
              <a:gd name="connsiteX4" fmla="*/ 418418 w 1252112"/>
              <a:gd name="connsiteY4" fmla="*/ 583848 h 6994525"/>
              <a:gd name="connsiteX5" fmla="*/ 606666 w 1252112"/>
              <a:gd name="connsiteY5" fmla="*/ 908989 h 6994525"/>
              <a:gd name="connsiteX6" fmla="*/ 690372 w 1252112"/>
              <a:gd name="connsiteY6" fmla="*/ 1072424 h 6994525"/>
              <a:gd name="connsiteX7" fmla="*/ 711780 w 1252112"/>
              <a:gd name="connsiteY7" fmla="*/ 1115016 h 6994525"/>
              <a:gd name="connsiteX8" fmla="*/ 812970 w 1252112"/>
              <a:gd name="connsiteY8" fmla="*/ 1338842 h 6994525"/>
              <a:gd name="connsiteX9" fmla="*/ 838398 w 1252112"/>
              <a:gd name="connsiteY9" fmla="*/ 1401353 h 6994525"/>
              <a:gd name="connsiteX10" fmla="*/ 904692 w 1252112"/>
              <a:gd name="connsiteY10" fmla="*/ 1569491 h 6994525"/>
              <a:gd name="connsiteX11" fmla="*/ 934336 w 1252112"/>
              <a:gd name="connsiteY11" fmla="*/ 1651633 h 6994525"/>
              <a:gd name="connsiteX12" fmla="*/ 987630 w 1252112"/>
              <a:gd name="connsiteY12" fmla="*/ 1809141 h 6994525"/>
              <a:gd name="connsiteX13" fmla="*/ 1014098 w 1252112"/>
              <a:gd name="connsiteY13" fmla="*/ 1892871 h 6994525"/>
              <a:gd name="connsiteX14" fmla="*/ 1063962 w 1252112"/>
              <a:gd name="connsiteY14" fmla="*/ 2068469 h 6994525"/>
              <a:gd name="connsiteX15" fmla="*/ 1081996 w 1252112"/>
              <a:gd name="connsiteY15" fmla="*/ 2134702 h 6994525"/>
              <a:gd name="connsiteX16" fmla="*/ 1138438 w 1252112"/>
              <a:gd name="connsiteY16" fmla="*/ 2379255 h 6994525"/>
              <a:gd name="connsiteX17" fmla="*/ 1147390 w 1252112"/>
              <a:gd name="connsiteY17" fmla="*/ 2427203 h 6994525"/>
              <a:gd name="connsiteX18" fmla="*/ 1183394 w 1252112"/>
              <a:gd name="connsiteY18" fmla="*/ 2628812 h 6994525"/>
              <a:gd name="connsiteX19" fmla="*/ 1195748 w 1252112"/>
              <a:gd name="connsiteY19" fmla="*/ 2714177 h 6994525"/>
              <a:gd name="connsiteX20" fmla="*/ 1217492 w 1252112"/>
              <a:gd name="connsiteY20" fmla="*/ 2885296 h 6994525"/>
              <a:gd name="connsiteX21" fmla="*/ 1226928 w 1252112"/>
              <a:gd name="connsiteY21" fmla="*/ 2976796 h 6994525"/>
              <a:gd name="connsiteX22" fmla="*/ 1240482 w 1252112"/>
              <a:gd name="connsiteY22" fmla="*/ 3155042 h 6994525"/>
              <a:gd name="connsiteX23" fmla="*/ 1245522 w 1252112"/>
              <a:gd name="connsiteY23" fmla="*/ 3236654 h 6994525"/>
              <a:gd name="connsiteX24" fmla="*/ 1252112 w 1252112"/>
              <a:gd name="connsiteY24" fmla="*/ 3497263 h 6994525"/>
              <a:gd name="connsiteX25" fmla="*/ 1245522 w 1252112"/>
              <a:gd name="connsiteY25" fmla="*/ 3757872 h 6994525"/>
              <a:gd name="connsiteX26" fmla="*/ 1240482 w 1252112"/>
              <a:gd name="connsiteY26" fmla="*/ 3839486 h 6994525"/>
              <a:gd name="connsiteX27" fmla="*/ 1226928 w 1252112"/>
              <a:gd name="connsiteY27" fmla="*/ 4017730 h 6994525"/>
              <a:gd name="connsiteX28" fmla="*/ 1217492 w 1252112"/>
              <a:gd name="connsiteY28" fmla="*/ 4109231 h 6994525"/>
              <a:gd name="connsiteX29" fmla="*/ 1195748 w 1252112"/>
              <a:gd name="connsiteY29" fmla="*/ 4280349 h 6994525"/>
              <a:gd name="connsiteX30" fmla="*/ 1183394 w 1252112"/>
              <a:gd name="connsiteY30" fmla="*/ 4365714 h 6994525"/>
              <a:gd name="connsiteX31" fmla="*/ 1147390 w 1252112"/>
              <a:gd name="connsiteY31" fmla="*/ 4567327 h 6994525"/>
              <a:gd name="connsiteX32" fmla="*/ 1138438 w 1252112"/>
              <a:gd name="connsiteY32" fmla="*/ 4615270 h 6994525"/>
              <a:gd name="connsiteX33" fmla="*/ 1081994 w 1252112"/>
              <a:gd name="connsiteY33" fmla="*/ 4859826 h 6994525"/>
              <a:gd name="connsiteX34" fmla="*/ 1063966 w 1252112"/>
              <a:gd name="connsiteY34" fmla="*/ 4926050 h 6994525"/>
              <a:gd name="connsiteX35" fmla="*/ 1014098 w 1252112"/>
              <a:gd name="connsiteY35" fmla="*/ 5101658 h 6994525"/>
              <a:gd name="connsiteX36" fmla="*/ 987632 w 1252112"/>
              <a:gd name="connsiteY36" fmla="*/ 5185383 h 6994525"/>
              <a:gd name="connsiteX37" fmla="*/ 934336 w 1252112"/>
              <a:gd name="connsiteY37" fmla="*/ 5342895 h 6994525"/>
              <a:gd name="connsiteX38" fmla="*/ 904692 w 1252112"/>
              <a:gd name="connsiteY38" fmla="*/ 5425034 h 6994525"/>
              <a:gd name="connsiteX39" fmla="*/ 838394 w 1252112"/>
              <a:gd name="connsiteY39" fmla="*/ 5593178 h 6994525"/>
              <a:gd name="connsiteX40" fmla="*/ 812970 w 1252112"/>
              <a:gd name="connsiteY40" fmla="*/ 5655683 h 6994525"/>
              <a:gd name="connsiteX41" fmla="*/ 711778 w 1252112"/>
              <a:gd name="connsiteY41" fmla="*/ 5879515 h 6994525"/>
              <a:gd name="connsiteX42" fmla="*/ 690386 w 1252112"/>
              <a:gd name="connsiteY42" fmla="*/ 5922076 h 6994525"/>
              <a:gd name="connsiteX43" fmla="*/ 606662 w 1252112"/>
              <a:gd name="connsiteY43" fmla="*/ 6085542 h 6994525"/>
              <a:gd name="connsiteX44" fmla="*/ 418422 w 1252112"/>
              <a:gd name="connsiteY44" fmla="*/ 6410673 h 6994525"/>
              <a:gd name="connsiteX45" fmla="*/ 376080 w 1252112"/>
              <a:gd name="connsiteY45" fmla="*/ 6476717 h 6994525"/>
              <a:gd name="connsiteX46" fmla="*/ 157388 w 1252112"/>
              <a:gd name="connsiteY46" fmla="*/ 6794249 h 6994525"/>
              <a:gd name="connsiteX47" fmla="*/ 157378 w 1252112"/>
              <a:gd name="connsiteY47" fmla="*/ 6794261 h 6994525"/>
              <a:gd name="connsiteX48" fmla="*/ 45522 w 1252112"/>
              <a:gd name="connsiteY48" fmla="*/ 6936601 h 6994525"/>
              <a:gd name="connsiteX49" fmla="*/ 2 w 1252112"/>
              <a:gd name="connsiteY49" fmla="*/ 6994525 h 6994525"/>
              <a:gd name="connsiteX0" fmla="*/ 0 w 1252112"/>
              <a:gd name="connsiteY0" fmla="*/ 0 h 7082414"/>
              <a:gd name="connsiteX1" fmla="*/ 157378 w 1252112"/>
              <a:gd name="connsiteY1" fmla="*/ 200265 h 7082414"/>
              <a:gd name="connsiteX2" fmla="*/ 376088 w 1252112"/>
              <a:gd name="connsiteY2" fmla="*/ 517819 h 7082414"/>
              <a:gd name="connsiteX3" fmla="*/ 418418 w 1252112"/>
              <a:gd name="connsiteY3" fmla="*/ 583848 h 7082414"/>
              <a:gd name="connsiteX4" fmla="*/ 606666 w 1252112"/>
              <a:gd name="connsiteY4" fmla="*/ 908989 h 7082414"/>
              <a:gd name="connsiteX5" fmla="*/ 690372 w 1252112"/>
              <a:gd name="connsiteY5" fmla="*/ 1072424 h 7082414"/>
              <a:gd name="connsiteX6" fmla="*/ 711780 w 1252112"/>
              <a:gd name="connsiteY6" fmla="*/ 1115016 h 7082414"/>
              <a:gd name="connsiteX7" fmla="*/ 812970 w 1252112"/>
              <a:gd name="connsiteY7" fmla="*/ 1338842 h 7082414"/>
              <a:gd name="connsiteX8" fmla="*/ 838398 w 1252112"/>
              <a:gd name="connsiteY8" fmla="*/ 1401353 h 7082414"/>
              <a:gd name="connsiteX9" fmla="*/ 904692 w 1252112"/>
              <a:gd name="connsiteY9" fmla="*/ 1569491 h 7082414"/>
              <a:gd name="connsiteX10" fmla="*/ 934336 w 1252112"/>
              <a:gd name="connsiteY10" fmla="*/ 1651633 h 7082414"/>
              <a:gd name="connsiteX11" fmla="*/ 987630 w 1252112"/>
              <a:gd name="connsiteY11" fmla="*/ 1809141 h 7082414"/>
              <a:gd name="connsiteX12" fmla="*/ 1014098 w 1252112"/>
              <a:gd name="connsiteY12" fmla="*/ 1892871 h 7082414"/>
              <a:gd name="connsiteX13" fmla="*/ 1063962 w 1252112"/>
              <a:gd name="connsiteY13" fmla="*/ 2068469 h 7082414"/>
              <a:gd name="connsiteX14" fmla="*/ 1081996 w 1252112"/>
              <a:gd name="connsiteY14" fmla="*/ 2134702 h 7082414"/>
              <a:gd name="connsiteX15" fmla="*/ 1138438 w 1252112"/>
              <a:gd name="connsiteY15" fmla="*/ 2379255 h 7082414"/>
              <a:gd name="connsiteX16" fmla="*/ 1147390 w 1252112"/>
              <a:gd name="connsiteY16" fmla="*/ 2427203 h 7082414"/>
              <a:gd name="connsiteX17" fmla="*/ 1183394 w 1252112"/>
              <a:gd name="connsiteY17" fmla="*/ 2628812 h 7082414"/>
              <a:gd name="connsiteX18" fmla="*/ 1195748 w 1252112"/>
              <a:gd name="connsiteY18" fmla="*/ 2714177 h 7082414"/>
              <a:gd name="connsiteX19" fmla="*/ 1217492 w 1252112"/>
              <a:gd name="connsiteY19" fmla="*/ 2885296 h 7082414"/>
              <a:gd name="connsiteX20" fmla="*/ 1226928 w 1252112"/>
              <a:gd name="connsiteY20" fmla="*/ 2976796 h 7082414"/>
              <a:gd name="connsiteX21" fmla="*/ 1240482 w 1252112"/>
              <a:gd name="connsiteY21" fmla="*/ 3155042 h 7082414"/>
              <a:gd name="connsiteX22" fmla="*/ 1245522 w 1252112"/>
              <a:gd name="connsiteY22" fmla="*/ 3236654 h 7082414"/>
              <a:gd name="connsiteX23" fmla="*/ 1252112 w 1252112"/>
              <a:gd name="connsiteY23" fmla="*/ 3497263 h 7082414"/>
              <a:gd name="connsiteX24" fmla="*/ 1245522 w 1252112"/>
              <a:gd name="connsiteY24" fmla="*/ 3757872 h 7082414"/>
              <a:gd name="connsiteX25" fmla="*/ 1240482 w 1252112"/>
              <a:gd name="connsiteY25" fmla="*/ 3839486 h 7082414"/>
              <a:gd name="connsiteX26" fmla="*/ 1226928 w 1252112"/>
              <a:gd name="connsiteY26" fmla="*/ 4017730 h 7082414"/>
              <a:gd name="connsiteX27" fmla="*/ 1217492 w 1252112"/>
              <a:gd name="connsiteY27" fmla="*/ 4109231 h 7082414"/>
              <a:gd name="connsiteX28" fmla="*/ 1195748 w 1252112"/>
              <a:gd name="connsiteY28" fmla="*/ 4280349 h 7082414"/>
              <a:gd name="connsiteX29" fmla="*/ 1183394 w 1252112"/>
              <a:gd name="connsiteY29" fmla="*/ 4365714 h 7082414"/>
              <a:gd name="connsiteX30" fmla="*/ 1147390 w 1252112"/>
              <a:gd name="connsiteY30" fmla="*/ 4567327 h 7082414"/>
              <a:gd name="connsiteX31" fmla="*/ 1138438 w 1252112"/>
              <a:gd name="connsiteY31" fmla="*/ 4615270 h 7082414"/>
              <a:gd name="connsiteX32" fmla="*/ 1081994 w 1252112"/>
              <a:gd name="connsiteY32" fmla="*/ 4859826 h 7082414"/>
              <a:gd name="connsiteX33" fmla="*/ 1063966 w 1252112"/>
              <a:gd name="connsiteY33" fmla="*/ 4926050 h 7082414"/>
              <a:gd name="connsiteX34" fmla="*/ 1014098 w 1252112"/>
              <a:gd name="connsiteY34" fmla="*/ 5101658 h 7082414"/>
              <a:gd name="connsiteX35" fmla="*/ 987632 w 1252112"/>
              <a:gd name="connsiteY35" fmla="*/ 5185383 h 7082414"/>
              <a:gd name="connsiteX36" fmla="*/ 934336 w 1252112"/>
              <a:gd name="connsiteY36" fmla="*/ 5342895 h 7082414"/>
              <a:gd name="connsiteX37" fmla="*/ 904692 w 1252112"/>
              <a:gd name="connsiteY37" fmla="*/ 5425034 h 7082414"/>
              <a:gd name="connsiteX38" fmla="*/ 838394 w 1252112"/>
              <a:gd name="connsiteY38" fmla="*/ 5593178 h 7082414"/>
              <a:gd name="connsiteX39" fmla="*/ 812970 w 1252112"/>
              <a:gd name="connsiteY39" fmla="*/ 5655683 h 7082414"/>
              <a:gd name="connsiteX40" fmla="*/ 711778 w 1252112"/>
              <a:gd name="connsiteY40" fmla="*/ 5879515 h 7082414"/>
              <a:gd name="connsiteX41" fmla="*/ 690386 w 1252112"/>
              <a:gd name="connsiteY41" fmla="*/ 5922076 h 7082414"/>
              <a:gd name="connsiteX42" fmla="*/ 606662 w 1252112"/>
              <a:gd name="connsiteY42" fmla="*/ 6085542 h 7082414"/>
              <a:gd name="connsiteX43" fmla="*/ 418422 w 1252112"/>
              <a:gd name="connsiteY43" fmla="*/ 6410673 h 7082414"/>
              <a:gd name="connsiteX44" fmla="*/ 376080 w 1252112"/>
              <a:gd name="connsiteY44" fmla="*/ 6476717 h 7082414"/>
              <a:gd name="connsiteX45" fmla="*/ 157388 w 1252112"/>
              <a:gd name="connsiteY45" fmla="*/ 6794249 h 7082414"/>
              <a:gd name="connsiteX46" fmla="*/ 157378 w 1252112"/>
              <a:gd name="connsiteY46" fmla="*/ 6794261 h 7082414"/>
              <a:gd name="connsiteX47" fmla="*/ 45522 w 1252112"/>
              <a:gd name="connsiteY47" fmla="*/ 6936601 h 7082414"/>
              <a:gd name="connsiteX48" fmla="*/ 87891 w 1252112"/>
              <a:gd name="connsiteY48" fmla="*/ 7082414 h 7082414"/>
              <a:gd name="connsiteX0" fmla="*/ 0 w 1252112"/>
              <a:gd name="connsiteY0" fmla="*/ 0 h 6936601"/>
              <a:gd name="connsiteX1" fmla="*/ 157378 w 1252112"/>
              <a:gd name="connsiteY1" fmla="*/ 200265 h 6936601"/>
              <a:gd name="connsiteX2" fmla="*/ 376088 w 1252112"/>
              <a:gd name="connsiteY2" fmla="*/ 517819 h 6936601"/>
              <a:gd name="connsiteX3" fmla="*/ 418418 w 1252112"/>
              <a:gd name="connsiteY3" fmla="*/ 583848 h 6936601"/>
              <a:gd name="connsiteX4" fmla="*/ 606666 w 1252112"/>
              <a:gd name="connsiteY4" fmla="*/ 908989 h 6936601"/>
              <a:gd name="connsiteX5" fmla="*/ 690372 w 1252112"/>
              <a:gd name="connsiteY5" fmla="*/ 1072424 h 6936601"/>
              <a:gd name="connsiteX6" fmla="*/ 711780 w 1252112"/>
              <a:gd name="connsiteY6" fmla="*/ 1115016 h 6936601"/>
              <a:gd name="connsiteX7" fmla="*/ 812970 w 1252112"/>
              <a:gd name="connsiteY7" fmla="*/ 1338842 h 6936601"/>
              <a:gd name="connsiteX8" fmla="*/ 838398 w 1252112"/>
              <a:gd name="connsiteY8" fmla="*/ 1401353 h 6936601"/>
              <a:gd name="connsiteX9" fmla="*/ 904692 w 1252112"/>
              <a:gd name="connsiteY9" fmla="*/ 1569491 h 6936601"/>
              <a:gd name="connsiteX10" fmla="*/ 934336 w 1252112"/>
              <a:gd name="connsiteY10" fmla="*/ 1651633 h 6936601"/>
              <a:gd name="connsiteX11" fmla="*/ 987630 w 1252112"/>
              <a:gd name="connsiteY11" fmla="*/ 1809141 h 6936601"/>
              <a:gd name="connsiteX12" fmla="*/ 1014098 w 1252112"/>
              <a:gd name="connsiteY12" fmla="*/ 1892871 h 6936601"/>
              <a:gd name="connsiteX13" fmla="*/ 1063962 w 1252112"/>
              <a:gd name="connsiteY13" fmla="*/ 2068469 h 6936601"/>
              <a:gd name="connsiteX14" fmla="*/ 1081996 w 1252112"/>
              <a:gd name="connsiteY14" fmla="*/ 2134702 h 6936601"/>
              <a:gd name="connsiteX15" fmla="*/ 1138438 w 1252112"/>
              <a:gd name="connsiteY15" fmla="*/ 2379255 h 6936601"/>
              <a:gd name="connsiteX16" fmla="*/ 1147390 w 1252112"/>
              <a:gd name="connsiteY16" fmla="*/ 2427203 h 6936601"/>
              <a:gd name="connsiteX17" fmla="*/ 1183394 w 1252112"/>
              <a:gd name="connsiteY17" fmla="*/ 2628812 h 6936601"/>
              <a:gd name="connsiteX18" fmla="*/ 1195748 w 1252112"/>
              <a:gd name="connsiteY18" fmla="*/ 2714177 h 6936601"/>
              <a:gd name="connsiteX19" fmla="*/ 1217492 w 1252112"/>
              <a:gd name="connsiteY19" fmla="*/ 2885296 h 6936601"/>
              <a:gd name="connsiteX20" fmla="*/ 1226928 w 1252112"/>
              <a:gd name="connsiteY20" fmla="*/ 2976796 h 6936601"/>
              <a:gd name="connsiteX21" fmla="*/ 1240482 w 1252112"/>
              <a:gd name="connsiteY21" fmla="*/ 3155042 h 6936601"/>
              <a:gd name="connsiteX22" fmla="*/ 1245522 w 1252112"/>
              <a:gd name="connsiteY22" fmla="*/ 3236654 h 6936601"/>
              <a:gd name="connsiteX23" fmla="*/ 1252112 w 1252112"/>
              <a:gd name="connsiteY23" fmla="*/ 3497263 h 6936601"/>
              <a:gd name="connsiteX24" fmla="*/ 1245522 w 1252112"/>
              <a:gd name="connsiteY24" fmla="*/ 3757872 h 6936601"/>
              <a:gd name="connsiteX25" fmla="*/ 1240482 w 1252112"/>
              <a:gd name="connsiteY25" fmla="*/ 3839486 h 6936601"/>
              <a:gd name="connsiteX26" fmla="*/ 1226928 w 1252112"/>
              <a:gd name="connsiteY26" fmla="*/ 4017730 h 6936601"/>
              <a:gd name="connsiteX27" fmla="*/ 1217492 w 1252112"/>
              <a:gd name="connsiteY27" fmla="*/ 4109231 h 6936601"/>
              <a:gd name="connsiteX28" fmla="*/ 1195748 w 1252112"/>
              <a:gd name="connsiteY28" fmla="*/ 4280349 h 6936601"/>
              <a:gd name="connsiteX29" fmla="*/ 1183394 w 1252112"/>
              <a:gd name="connsiteY29" fmla="*/ 4365714 h 6936601"/>
              <a:gd name="connsiteX30" fmla="*/ 1147390 w 1252112"/>
              <a:gd name="connsiteY30" fmla="*/ 4567327 h 6936601"/>
              <a:gd name="connsiteX31" fmla="*/ 1138438 w 1252112"/>
              <a:gd name="connsiteY31" fmla="*/ 4615270 h 6936601"/>
              <a:gd name="connsiteX32" fmla="*/ 1081994 w 1252112"/>
              <a:gd name="connsiteY32" fmla="*/ 4859826 h 6936601"/>
              <a:gd name="connsiteX33" fmla="*/ 1063966 w 1252112"/>
              <a:gd name="connsiteY33" fmla="*/ 4926050 h 6936601"/>
              <a:gd name="connsiteX34" fmla="*/ 1014098 w 1252112"/>
              <a:gd name="connsiteY34" fmla="*/ 5101658 h 6936601"/>
              <a:gd name="connsiteX35" fmla="*/ 987632 w 1252112"/>
              <a:gd name="connsiteY35" fmla="*/ 5185383 h 6936601"/>
              <a:gd name="connsiteX36" fmla="*/ 934336 w 1252112"/>
              <a:gd name="connsiteY36" fmla="*/ 5342895 h 6936601"/>
              <a:gd name="connsiteX37" fmla="*/ 904692 w 1252112"/>
              <a:gd name="connsiteY37" fmla="*/ 5425034 h 6936601"/>
              <a:gd name="connsiteX38" fmla="*/ 838394 w 1252112"/>
              <a:gd name="connsiteY38" fmla="*/ 5593178 h 6936601"/>
              <a:gd name="connsiteX39" fmla="*/ 812970 w 1252112"/>
              <a:gd name="connsiteY39" fmla="*/ 5655683 h 6936601"/>
              <a:gd name="connsiteX40" fmla="*/ 711778 w 1252112"/>
              <a:gd name="connsiteY40" fmla="*/ 5879515 h 6936601"/>
              <a:gd name="connsiteX41" fmla="*/ 690386 w 1252112"/>
              <a:gd name="connsiteY41" fmla="*/ 5922076 h 6936601"/>
              <a:gd name="connsiteX42" fmla="*/ 606662 w 1252112"/>
              <a:gd name="connsiteY42" fmla="*/ 6085542 h 6936601"/>
              <a:gd name="connsiteX43" fmla="*/ 418422 w 1252112"/>
              <a:gd name="connsiteY43" fmla="*/ 6410673 h 6936601"/>
              <a:gd name="connsiteX44" fmla="*/ 376080 w 1252112"/>
              <a:gd name="connsiteY44" fmla="*/ 6476717 h 6936601"/>
              <a:gd name="connsiteX45" fmla="*/ 157388 w 1252112"/>
              <a:gd name="connsiteY45" fmla="*/ 6794249 h 6936601"/>
              <a:gd name="connsiteX46" fmla="*/ 157378 w 1252112"/>
              <a:gd name="connsiteY46" fmla="*/ 6794261 h 6936601"/>
              <a:gd name="connsiteX47" fmla="*/ 45522 w 1252112"/>
              <a:gd name="connsiteY47" fmla="*/ 6936601 h 69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112" h="6936601">
                <a:moveTo>
                  <a:pt x="0" y="0"/>
                </a:moveTo>
                <a:lnTo>
                  <a:pt x="157378" y="200265"/>
                </a:lnTo>
                <a:lnTo>
                  <a:pt x="376088" y="517819"/>
                </a:lnTo>
                <a:lnTo>
                  <a:pt x="418418" y="583848"/>
                </a:lnTo>
                <a:lnTo>
                  <a:pt x="606666" y="908989"/>
                </a:lnTo>
                <a:lnTo>
                  <a:pt x="690372" y="1072424"/>
                </a:lnTo>
                <a:lnTo>
                  <a:pt x="711780" y="1115016"/>
                </a:lnTo>
                <a:lnTo>
                  <a:pt x="812970" y="1338842"/>
                </a:lnTo>
                <a:lnTo>
                  <a:pt x="838398" y="1401353"/>
                </a:lnTo>
                <a:lnTo>
                  <a:pt x="904692" y="1569491"/>
                </a:lnTo>
                <a:lnTo>
                  <a:pt x="934336" y="1651633"/>
                </a:lnTo>
                <a:lnTo>
                  <a:pt x="987630" y="1809141"/>
                </a:lnTo>
                <a:lnTo>
                  <a:pt x="1014098" y="1892871"/>
                </a:lnTo>
                <a:lnTo>
                  <a:pt x="1063962" y="2068469"/>
                </a:lnTo>
                <a:lnTo>
                  <a:pt x="1081996" y="2134702"/>
                </a:lnTo>
                <a:lnTo>
                  <a:pt x="1138438" y="2379255"/>
                </a:lnTo>
                <a:lnTo>
                  <a:pt x="1147390" y="2427203"/>
                </a:lnTo>
                <a:lnTo>
                  <a:pt x="1183394" y="2628812"/>
                </a:lnTo>
                <a:lnTo>
                  <a:pt x="1195748" y="2714177"/>
                </a:lnTo>
                <a:lnTo>
                  <a:pt x="1217492" y="2885296"/>
                </a:lnTo>
                <a:lnTo>
                  <a:pt x="1226928" y="2976796"/>
                </a:lnTo>
                <a:lnTo>
                  <a:pt x="1240482" y="3155042"/>
                </a:lnTo>
                <a:lnTo>
                  <a:pt x="1245522" y="3236654"/>
                </a:lnTo>
                <a:lnTo>
                  <a:pt x="1252112" y="3497263"/>
                </a:lnTo>
                <a:lnTo>
                  <a:pt x="1245522" y="3757872"/>
                </a:lnTo>
                <a:lnTo>
                  <a:pt x="1240482" y="3839486"/>
                </a:lnTo>
                <a:lnTo>
                  <a:pt x="1226928" y="4017730"/>
                </a:lnTo>
                <a:lnTo>
                  <a:pt x="1217492" y="4109231"/>
                </a:lnTo>
                <a:lnTo>
                  <a:pt x="1195748" y="4280349"/>
                </a:lnTo>
                <a:lnTo>
                  <a:pt x="1183394" y="4365714"/>
                </a:lnTo>
                <a:lnTo>
                  <a:pt x="1147390" y="4567327"/>
                </a:lnTo>
                <a:lnTo>
                  <a:pt x="1138438" y="4615270"/>
                </a:lnTo>
                <a:lnTo>
                  <a:pt x="1081994" y="4859826"/>
                </a:lnTo>
                <a:lnTo>
                  <a:pt x="1063966" y="4926050"/>
                </a:lnTo>
                <a:lnTo>
                  <a:pt x="1014098" y="5101658"/>
                </a:lnTo>
                <a:lnTo>
                  <a:pt x="987632" y="5185383"/>
                </a:lnTo>
                <a:lnTo>
                  <a:pt x="934336" y="5342895"/>
                </a:lnTo>
                <a:lnTo>
                  <a:pt x="904692" y="5425034"/>
                </a:lnTo>
                <a:lnTo>
                  <a:pt x="838394" y="5593178"/>
                </a:lnTo>
                <a:lnTo>
                  <a:pt x="812970" y="5655683"/>
                </a:lnTo>
                <a:lnTo>
                  <a:pt x="711778" y="5879515"/>
                </a:lnTo>
                <a:lnTo>
                  <a:pt x="690386" y="5922076"/>
                </a:lnTo>
                <a:lnTo>
                  <a:pt x="606662" y="6085542"/>
                </a:lnTo>
                <a:lnTo>
                  <a:pt x="418422" y="6410673"/>
                </a:lnTo>
                <a:lnTo>
                  <a:pt x="376080" y="6476717"/>
                </a:lnTo>
                <a:lnTo>
                  <a:pt x="157388" y="6794249"/>
                </a:lnTo>
                <a:cubicBezTo>
                  <a:pt x="157385" y="6794253"/>
                  <a:pt x="157381" y="6794257"/>
                  <a:pt x="157378" y="6794261"/>
                </a:cubicBezTo>
                <a:lnTo>
                  <a:pt x="45522" y="6936601"/>
                </a:lnTo>
              </a:path>
            </a:pathLst>
          </a:custGeom>
          <a:noFill/>
          <a:ln w="127000">
            <a:gradFill>
              <a:gsLst>
                <a:gs pos="0">
                  <a:srgbClr val="00B0F0"/>
                </a:gs>
                <a:gs pos="74000">
                  <a:srgbClr val="00B0F0"/>
                </a:gs>
                <a:gs pos="83000">
                  <a:srgbClr val="00B0F0"/>
                </a:gs>
                <a:gs pos="42476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57" name="Freeform: Shape 27">
            <a:extLst>
              <a:ext uri="{FF2B5EF4-FFF2-40B4-BE49-F238E27FC236}">
                <a16:creationId xmlns:a16="http://schemas.microsoft.com/office/drawing/2014/main" id="{4BAEDCBC-4D3A-4289-BEA9-C1F6C4E3893B}"/>
              </a:ext>
            </a:extLst>
          </p:cNvPr>
          <p:cNvSpPr/>
          <p:nvPr/>
        </p:nvSpPr>
        <p:spPr>
          <a:xfrm rot="11350347" flipH="1">
            <a:off x="9964937" y="3763817"/>
            <a:ext cx="46787" cy="598293"/>
          </a:xfrm>
          <a:custGeom>
            <a:avLst/>
            <a:gdLst>
              <a:gd name="connsiteX0" fmla="*/ 0 w 5510464"/>
              <a:gd name="connsiteY0" fmla="*/ 0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0 w 5510464"/>
              <a:gd name="connsiteY0" fmla="*/ 6994525 h 6994525"/>
              <a:gd name="connsiteX1" fmla="*/ 4258352 w 5510464"/>
              <a:gd name="connsiteY1" fmla="*/ 0 h 6994525"/>
              <a:gd name="connsiteX2" fmla="*/ 4415730 w 5510464"/>
              <a:gd name="connsiteY2" fmla="*/ 200265 h 6994525"/>
              <a:gd name="connsiteX3" fmla="*/ 4634440 w 5510464"/>
              <a:gd name="connsiteY3" fmla="*/ 517819 h 6994525"/>
              <a:gd name="connsiteX4" fmla="*/ 4676770 w 5510464"/>
              <a:gd name="connsiteY4" fmla="*/ 583848 h 6994525"/>
              <a:gd name="connsiteX5" fmla="*/ 4865018 w 5510464"/>
              <a:gd name="connsiteY5" fmla="*/ 908989 h 6994525"/>
              <a:gd name="connsiteX6" fmla="*/ 4948724 w 5510464"/>
              <a:gd name="connsiteY6" fmla="*/ 1072424 h 6994525"/>
              <a:gd name="connsiteX7" fmla="*/ 4970132 w 5510464"/>
              <a:gd name="connsiteY7" fmla="*/ 1115016 h 6994525"/>
              <a:gd name="connsiteX8" fmla="*/ 5071322 w 5510464"/>
              <a:gd name="connsiteY8" fmla="*/ 1338842 h 6994525"/>
              <a:gd name="connsiteX9" fmla="*/ 5096750 w 5510464"/>
              <a:gd name="connsiteY9" fmla="*/ 1401353 h 6994525"/>
              <a:gd name="connsiteX10" fmla="*/ 5163044 w 5510464"/>
              <a:gd name="connsiteY10" fmla="*/ 1569491 h 6994525"/>
              <a:gd name="connsiteX11" fmla="*/ 5192688 w 5510464"/>
              <a:gd name="connsiteY11" fmla="*/ 1651633 h 6994525"/>
              <a:gd name="connsiteX12" fmla="*/ 5245982 w 5510464"/>
              <a:gd name="connsiteY12" fmla="*/ 1809141 h 6994525"/>
              <a:gd name="connsiteX13" fmla="*/ 5272450 w 5510464"/>
              <a:gd name="connsiteY13" fmla="*/ 1892871 h 6994525"/>
              <a:gd name="connsiteX14" fmla="*/ 5322314 w 5510464"/>
              <a:gd name="connsiteY14" fmla="*/ 2068469 h 6994525"/>
              <a:gd name="connsiteX15" fmla="*/ 5340348 w 5510464"/>
              <a:gd name="connsiteY15" fmla="*/ 2134702 h 6994525"/>
              <a:gd name="connsiteX16" fmla="*/ 5396790 w 5510464"/>
              <a:gd name="connsiteY16" fmla="*/ 2379255 h 6994525"/>
              <a:gd name="connsiteX17" fmla="*/ 5405742 w 5510464"/>
              <a:gd name="connsiteY17" fmla="*/ 2427203 h 6994525"/>
              <a:gd name="connsiteX18" fmla="*/ 5441746 w 5510464"/>
              <a:gd name="connsiteY18" fmla="*/ 2628812 h 6994525"/>
              <a:gd name="connsiteX19" fmla="*/ 5454100 w 5510464"/>
              <a:gd name="connsiteY19" fmla="*/ 2714177 h 6994525"/>
              <a:gd name="connsiteX20" fmla="*/ 5475844 w 5510464"/>
              <a:gd name="connsiteY20" fmla="*/ 2885296 h 6994525"/>
              <a:gd name="connsiteX21" fmla="*/ 5485280 w 5510464"/>
              <a:gd name="connsiteY21" fmla="*/ 2976796 h 6994525"/>
              <a:gd name="connsiteX22" fmla="*/ 5498834 w 5510464"/>
              <a:gd name="connsiteY22" fmla="*/ 3155042 h 6994525"/>
              <a:gd name="connsiteX23" fmla="*/ 5503874 w 5510464"/>
              <a:gd name="connsiteY23" fmla="*/ 3236654 h 6994525"/>
              <a:gd name="connsiteX24" fmla="*/ 5510464 w 5510464"/>
              <a:gd name="connsiteY24" fmla="*/ 3497263 h 6994525"/>
              <a:gd name="connsiteX25" fmla="*/ 5503874 w 5510464"/>
              <a:gd name="connsiteY25" fmla="*/ 3757872 h 6994525"/>
              <a:gd name="connsiteX26" fmla="*/ 5498834 w 5510464"/>
              <a:gd name="connsiteY26" fmla="*/ 3839486 h 6994525"/>
              <a:gd name="connsiteX27" fmla="*/ 5485280 w 5510464"/>
              <a:gd name="connsiteY27" fmla="*/ 4017730 h 6994525"/>
              <a:gd name="connsiteX28" fmla="*/ 5475844 w 5510464"/>
              <a:gd name="connsiteY28" fmla="*/ 4109231 h 6994525"/>
              <a:gd name="connsiteX29" fmla="*/ 5454100 w 5510464"/>
              <a:gd name="connsiteY29" fmla="*/ 4280349 h 6994525"/>
              <a:gd name="connsiteX30" fmla="*/ 5441746 w 5510464"/>
              <a:gd name="connsiteY30" fmla="*/ 4365714 h 6994525"/>
              <a:gd name="connsiteX31" fmla="*/ 5405742 w 5510464"/>
              <a:gd name="connsiteY31" fmla="*/ 4567327 h 6994525"/>
              <a:gd name="connsiteX32" fmla="*/ 5396790 w 5510464"/>
              <a:gd name="connsiteY32" fmla="*/ 4615270 h 6994525"/>
              <a:gd name="connsiteX33" fmla="*/ 5340346 w 5510464"/>
              <a:gd name="connsiteY33" fmla="*/ 4859826 h 6994525"/>
              <a:gd name="connsiteX34" fmla="*/ 5322318 w 5510464"/>
              <a:gd name="connsiteY34" fmla="*/ 4926050 h 6994525"/>
              <a:gd name="connsiteX35" fmla="*/ 5272450 w 5510464"/>
              <a:gd name="connsiteY35" fmla="*/ 5101658 h 6994525"/>
              <a:gd name="connsiteX36" fmla="*/ 5245984 w 5510464"/>
              <a:gd name="connsiteY36" fmla="*/ 5185383 h 6994525"/>
              <a:gd name="connsiteX37" fmla="*/ 5192688 w 5510464"/>
              <a:gd name="connsiteY37" fmla="*/ 5342895 h 6994525"/>
              <a:gd name="connsiteX38" fmla="*/ 5163044 w 5510464"/>
              <a:gd name="connsiteY38" fmla="*/ 5425034 h 6994525"/>
              <a:gd name="connsiteX39" fmla="*/ 5096746 w 5510464"/>
              <a:gd name="connsiteY39" fmla="*/ 5593178 h 6994525"/>
              <a:gd name="connsiteX40" fmla="*/ 5071322 w 5510464"/>
              <a:gd name="connsiteY40" fmla="*/ 5655683 h 6994525"/>
              <a:gd name="connsiteX41" fmla="*/ 4970130 w 5510464"/>
              <a:gd name="connsiteY41" fmla="*/ 5879515 h 6994525"/>
              <a:gd name="connsiteX42" fmla="*/ 4948738 w 5510464"/>
              <a:gd name="connsiteY42" fmla="*/ 5922076 h 6994525"/>
              <a:gd name="connsiteX43" fmla="*/ 4865014 w 5510464"/>
              <a:gd name="connsiteY43" fmla="*/ 6085542 h 6994525"/>
              <a:gd name="connsiteX44" fmla="*/ 4676774 w 5510464"/>
              <a:gd name="connsiteY44" fmla="*/ 6410673 h 6994525"/>
              <a:gd name="connsiteX45" fmla="*/ 4634432 w 5510464"/>
              <a:gd name="connsiteY45" fmla="*/ 6476717 h 6994525"/>
              <a:gd name="connsiteX46" fmla="*/ 4415740 w 5510464"/>
              <a:gd name="connsiteY46" fmla="*/ 6794249 h 6994525"/>
              <a:gd name="connsiteX47" fmla="*/ 4415730 w 5510464"/>
              <a:gd name="connsiteY47" fmla="*/ 6794261 h 6994525"/>
              <a:gd name="connsiteX48" fmla="*/ 4303874 w 5510464"/>
              <a:gd name="connsiteY48" fmla="*/ 6936601 h 6994525"/>
              <a:gd name="connsiteX49" fmla="*/ 4258354 w 5510464"/>
              <a:gd name="connsiteY49" fmla="*/ 6994525 h 6994525"/>
              <a:gd name="connsiteX50" fmla="*/ 0 w 5510464"/>
              <a:gd name="connsiteY50" fmla="*/ 6994525 h 6994525"/>
              <a:gd name="connsiteX0" fmla="*/ 2 w 1252112"/>
              <a:gd name="connsiteY0" fmla="*/ 6994525 h 6994525"/>
              <a:gd name="connsiteX1" fmla="*/ 0 w 1252112"/>
              <a:gd name="connsiteY1" fmla="*/ 0 h 6994525"/>
              <a:gd name="connsiteX2" fmla="*/ 157378 w 1252112"/>
              <a:gd name="connsiteY2" fmla="*/ 200265 h 6994525"/>
              <a:gd name="connsiteX3" fmla="*/ 376088 w 1252112"/>
              <a:gd name="connsiteY3" fmla="*/ 517819 h 6994525"/>
              <a:gd name="connsiteX4" fmla="*/ 418418 w 1252112"/>
              <a:gd name="connsiteY4" fmla="*/ 583848 h 6994525"/>
              <a:gd name="connsiteX5" fmla="*/ 606666 w 1252112"/>
              <a:gd name="connsiteY5" fmla="*/ 908989 h 6994525"/>
              <a:gd name="connsiteX6" fmla="*/ 690372 w 1252112"/>
              <a:gd name="connsiteY6" fmla="*/ 1072424 h 6994525"/>
              <a:gd name="connsiteX7" fmla="*/ 711780 w 1252112"/>
              <a:gd name="connsiteY7" fmla="*/ 1115016 h 6994525"/>
              <a:gd name="connsiteX8" fmla="*/ 812970 w 1252112"/>
              <a:gd name="connsiteY8" fmla="*/ 1338842 h 6994525"/>
              <a:gd name="connsiteX9" fmla="*/ 838398 w 1252112"/>
              <a:gd name="connsiteY9" fmla="*/ 1401353 h 6994525"/>
              <a:gd name="connsiteX10" fmla="*/ 904692 w 1252112"/>
              <a:gd name="connsiteY10" fmla="*/ 1569491 h 6994525"/>
              <a:gd name="connsiteX11" fmla="*/ 934336 w 1252112"/>
              <a:gd name="connsiteY11" fmla="*/ 1651633 h 6994525"/>
              <a:gd name="connsiteX12" fmla="*/ 987630 w 1252112"/>
              <a:gd name="connsiteY12" fmla="*/ 1809141 h 6994525"/>
              <a:gd name="connsiteX13" fmla="*/ 1014098 w 1252112"/>
              <a:gd name="connsiteY13" fmla="*/ 1892871 h 6994525"/>
              <a:gd name="connsiteX14" fmla="*/ 1063962 w 1252112"/>
              <a:gd name="connsiteY14" fmla="*/ 2068469 h 6994525"/>
              <a:gd name="connsiteX15" fmla="*/ 1081996 w 1252112"/>
              <a:gd name="connsiteY15" fmla="*/ 2134702 h 6994525"/>
              <a:gd name="connsiteX16" fmla="*/ 1138438 w 1252112"/>
              <a:gd name="connsiteY16" fmla="*/ 2379255 h 6994525"/>
              <a:gd name="connsiteX17" fmla="*/ 1147390 w 1252112"/>
              <a:gd name="connsiteY17" fmla="*/ 2427203 h 6994525"/>
              <a:gd name="connsiteX18" fmla="*/ 1183394 w 1252112"/>
              <a:gd name="connsiteY18" fmla="*/ 2628812 h 6994525"/>
              <a:gd name="connsiteX19" fmla="*/ 1195748 w 1252112"/>
              <a:gd name="connsiteY19" fmla="*/ 2714177 h 6994525"/>
              <a:gd name="connsiteX20" fmla="*/ 1217492 w 1252112"/>
              <a:gd name="connsiteY20" fmla="*/ 2885296 h 6994525"/>
              <a:gd name="connsiteX21" fmla="*/ 1226928 w 1252112"/>
              <a:gd name="connsiteY21" fmla="*/ 2976796 h 6994525"/>
              <a:gd name="connsiteX22" fmla="*/ 1240482 w 1252112"/>
              <a:gd name="connsiteY22" fmla="*/ 3155042 h 6994525"/>
              <a:gd name="connsiteX23" fmla="*/ 1245522 w 1252112"/>
              <a:gd name="connsiteY23" fmla="*/ 3236654 h 6994525"/>
              <a:gd name="connsiteX24" fmla="*/ 1252112 w 1252112"/>
              <a:gd name="connsiteY24" fmla="*/ 3497263 h 6994525"/>
              <a:gd name="connsiteX25" fmla="*/ 1245522 w 1252112"/>
              <a:gd name="connsiteY25" fmla="*/ 3757872 h 6994525"/>
              <a:gd name="connsiteX26" fmla="*/ 1240482 w 1252112"/>
              <a:gd name="connsiteY26" fmla="*/ 3839486 h 6994525"/>
              <a:gd name="connsiteX27" fmla="*/ 1226928 w 1252112"/>
              <a:gd name="connsiteY27" fmla="*/ 4017730 h 6994525"/>
              <a:gd name="connsiteX28" fmla="*/ 1217492 w 1252112"/>
              <a:gd name="connsiteY28" fmla="*/ 4109231 h 6994525"/>
              <a:gd name="connsiteX29" fmla="*/ 1195748 w 1252112"/>
              <a:gd name="connsiteY29" fmla="*/ 4280349 h 6994525"/>
              <a:gd name="connsiteX30" fmla="*/ 1183394 w 1252112"/>
              <a:gd name="connsiteY30" fmla="*/ 4365714 h 6994525"/>
              <a:gd name="connsiteX31" fmla="*/ 1147390 w 1252112"/>
              <a:gd name="connsiteY31" fmla="*/ 4567327 h 6994525"/>
              <a:gd name="connsiteX32" fmla="*/ 1138438 w 1252112"/>
              <a:gd name="connsiteY32" fmla="*/ 4615270 h 6994525"/>
              <a:gd name="connsiteX33" fmla="*/ 1081994 w 1252112"/>
              <a:gd name="connsiteY33" fmla="*/ 4859826 h 6994525"/>
              <a:gd name="connsiteX34" fmla="*/ 1063966 w 1252112"/>
              <a:gd name="connsiteY34" fmla="*/ 4926050 h 6994525"/>
              <a:gd name="connsiteX35" fmla="*/ 1014098 w 1252112"/>
              <a:gd name="connsiteY35" fmla="*/ 5101658 h 6994525"/>
              <a:gd name="connsiteX36" fmla="*/ 987632 w 1252112"/>
              <a:gd name="connsiteY36" fmla="*/ 5185383 h 6994525"/>
              <a:gd name="connsiteX37" fmla="*/ 934336 w 1252112"/>
              <a:gd name="connsiteY37" fmla="*/ 5342895 h 6994525"/>
              <a:gd name="connsiteX38" fmla="*/ 904692 w 1252112"/>
              <a:gd name="connsiteY38" fmla="*/ 5425034 h 6994525"/>
              <a:gd name="connsiteX39" fmla="*/ 838394 w 1252112"/>
              <a:gd name="connsiteY39" fmla="*/ 5593178 h 6994525"/>
              <a:gd name="connsiteX40" fmla="*/ 812970 w 1252112"/>
              <a:gd name="connsiteY40" fmla="*/ 5655683 h 6994525"/>
              <a:gd name="connsiteX41" fmla="*/ 711778 w 1252112"/>
              <a:gd name="connsiteY41" fmla="*/ 5879515 h 6994525"/>
              <a:gd name="connsiteX42" fmla="*/ 690386 w 1252112"/>
              <a:gd name="connsiteY42" fmla="*/ 5922076 h 6994525"/>
              <a:gd name="connsiteX43" fmla="*/ 606662 w 1252112"/>
              <a:gd name="connsiteY43" fmla="*/ 6085542 h 6994525"/>
              <a:gd name="connsiteX44" fmla="*/ 418422 w 1252112"/>
              <a:gd name="connsiteY44" fmla="*/ 6410673 h 6994525"/>
              <a:gd name="connsiteX45" fmla="*/ 376080 w 1252112"/>
              <a:gd name="connsiteY45" fmla="*/ 6476717 h 6994525"/>
              <a:gd name="connsiteX46" fmla="*/ 157388 w 1252112"/>
              <a:gd name="connsiteY46" fmla="*/ 6794249 h 6994525"/>
              <a:gd name="connsiteX47" fmla="*/ 157378 w 1252112"/>
              <a:gd name="connsiteY47" fmla="*/ 6794261 h 6994525"/>
              <a:gd name="connsiteX48" fmla="*/ 45522 w 1252112"/>
              <a:gd name="connsiteY48" fmla="*/ 6936601 h 6994525"/>
              <a:gd name="connsiteX49" fmla="*/ 2 w 1252112"/>
              <a:gd name="connsiteY49" fmla="*/ 6994525 h 6994525"/>
              <a:gd name="connsiteX0" fmla="*/ 0 w 1252112"/>
              <a:gd name="connsiteY0" fmla="*/ 0 h 7082414"/>
              <a:gd name="connsiteX1" fmla="*/ 157378 w 1252112"/>
              <a:gd name="connsiteY1" fmla="*/ 200265 h 7082414"/>
              <a:gd name="connsiteX2" fmla="*/ 376088 w 1252112"/>
              <a:gd name="connsiteY2" fmla="*/ 517819 h 7082414"/>
              <a:gd name="connsiteX3" fmla="*/ 418418 w 1252112"/>
              <a:gd name="connsiteY3" fmla="*/ 583848 h 7082414"/>
              <a:gd name="connsiteX4" fmla="*/ 606666 w 1252112"/>
              <a:gd name="connsiteY4" fmla="*/ 908989 h 7082414"/>
              <a:gd name="connsiteX5" fmla="*/ 690372 w 1252112"/>
              <a:gd name="connsiteY5" fmla="*/ 1072424 h 7082414"/>
              <a:gd name="connsiteX6" fmla="*/ 711780 w 1252112"/>
              <a:gd name="connsiteY6" fmla="*/ 1115016 h 7082414"/>
              <a:gd name="connsiteX7" fmla="*/ 812970 w 1252112"/>
              <a:gd name="connsiteY7" fmla="*/ 1338842 h 7082414"/>
              <a:gd name="connsiteX8" fmla="*/ 838398 w 1252112"/>
              <a:gd name="connsiteY8" fmla="*/ 1401353 h 7082414"/>
              <a:gd name="connsiteX9" fmla="*/ 904692 w 1252112"/>
              <a:gd name="connsiteY9" fmla="*/ 1569491 h 7082414"/>
              <a:gd name="connsiteX10" fmla="*/ 934336 w 1252112"/>
              <a:gd name="connsiteY10" fmla="*/ 1651633 h 7082414"/>
              <a:gd name="connsiteX11" fmla="*/ 987630 w 1252112"/>
              <a:gd name="connsiteY11" fmla="*/ 1809141 h 7082414"/>
              <a:gd name="connsiteX12" fmla="*/ 1014098 w 1252112"/>
              <a:gd name="connsiteY12" fmla="*/ 1892871 h 7082414"/>
              <a:gd name="connsiteX13" fmla="*/ 1063962 w 1252112"/>
              <a:gd name="connsiteY13" fmla="*/ 2068469 h 7082414"/>
              <a:gd name="connsiteX14" fmla="*/ 1081996 w 1252112"/>
              <a:gd name="connsiteY14" fmla="*/ 2134702 h 7082414"/>
              <a:gd name="connsiteX15" fmla="*/ 1138438 w 1252112"/>
              <a:gd name="connsiteY15" fmla="*/ 2379255 h 7082414"/>
              <a:gd name="connsiteX16" fmla="*/ 1147390 w 1252112"/>
              <a:gd name="connsiteY16" fmla="*/ 2427203 h 7082414"/>
              <a:gd name="connsiteX17" fmla="*/ 1183394 w 1252112"/>
              <a:gd name="connsiteY17" fmla="*/ 2628812 h 7082414"/>
              <a:gd name="connsiteX18" fmla="*/ 1195748 w 1252112"/>
              <a:gd name="connsiteY18" fmla="*/ 2714177 h 7082414"/>
              <a:gd name="connsiteX19" fmla="*/ 1217492 w 1252112"/>
              <a:gd name="connsiteY19" fmla="*/ 2885296 h 7082414"/>
              <a:gd name="connsiteX20" fmla="*/ 1226928 w 1252112"/>
              <a:gd name="connsiteY20" fmla="*/ 2976796 h 7082414"/>
              <a:gd name="connsiteX21" fmla="*/ 1240482 w 1252112"/>
              <a:gd name="connsiteY21" fmla="*/ 3155042 h 7082414"/>
              <a:gd name="connsiteX22" fmla="*/ 1245522 w 1252112"/>
              <a:gd name="connsiteY22" fmla="*/ 3236654 h 7082414"/>
              <a:gd name="connsiteX23" fmla="*/ 1252112 w 1252112"/>
              <a:gd name="connsiteY23" fmla="*/ 3497263 h 7082414"/>
              <a:gd name="connsiteX24" fmla="*/ 1245522 w 1252112"/>
              <a:gd name="connsiteY24" fmla="*/ 3757872 h 7082414"/>
              <a:gd name="connsiteX25" fmla="*/ 1240482 w 1252112"/>
              <a:gd name="connsiteY25" fmla="*/ 3839486 h 7082414"/>
              <a:gd name="connsiteX26" fmla="*/ 1226928 w 1252112"/>
              <a:gd name="connsiteY26" fmla="*/ 4017730 h 7082414"/>
              <a:gd name="connsiteX27" fmla="*/ 1217492 w 1252112"/>
              <a:gd name="connsiteY27" fmla="*/ 4109231 h 7082414"/>
              <a:gd name="connsiteX28" fmla="*/ 1195748 w 1252112"/>
              <a:gd name="connsiteY28" fmla="*/ 4280349 h 7082414"/>
              <a:gd name="connsiteX29" fmla="*/ 1183394 w 1252112"/>
              <a:gd name="connsiteY29" fmla="*/ 4365714 h 7082414"/>
              <a:gd name="connsiteX30" fmla="*/ 1147390 w 1252112"/>
              <a:gd name="connsiteY30" fmla="*/ 4567327 h 7082414"/>
              <a:gd name="connsiteX31" fmla="*/ 1138438 w 1252112"/>
              <a:gd name="connsiteY31" fmla="*/ 4615270 h 7082414"/>
              <a:gd name="connsiteX32" fmla="*/ 1081994 w 1252112"/>
              <a:gd name="connsiteY32" fmla="*/ 4859826 h 7082414"/>
              <a:gd name="connsiteX33" fmla="*/ 1063966 w 1252112"/>
              <a:gd name="connsiteY33" fmla="*/ 4926050 h 7082414"/>
              <a:gd name="connsiteX34" fmla="*/ 1014098 w 1252112"/>
              <a:gd name="connsiteY34" fmla="*/ 5101658 h 7082414"/>
              <a:gd name="connsiteX35" fmla="*/ 987632 w 1252112"/>
              <a:gd name="connsiteY35" fmla="*/ 5185383 h 7082414"/>
              <a:gd name="connsiteX36" fmla="*/ 934336 w 1252112"/>
              <a:gd name="connsiteY36" fmla="*/ 5342895 h 7082414"/>
              <a:gd name="connsiteX37" fmla="*/ 904692 w 1252112"/>
              <a:gd name="connsiteY37" fmla="*/ 5425034 h 7082414"/>
              <a:gd name="connsiteX38" fmla="*/ 838394 w 1252112"/>
              <a:gd name="connsiteY38" fmla="*/ 5593178 h 7082414"/>
              <a:gd name="connsiteX39" fmla="*/ 812970 w 1252112"/>
              <a:gd name="connsiteY39" fmla="*/ 5655683 h 7082414"/>
              <a:gd name="connsiteX40" fmla="*/ 711778 w 1252112"/>
              <a:gd name="connsiteY40" fmla="*/ 5879515 h 7082414"/>
              <a:gd name="connsiteX41" fmla="*/ 690386 w 1252112"/>
              <a:gd name="connsiteY41" fmla="*/ 5922076 h 7082414"/>
              <a:gd name="connsiteX42" fmla="*/ 606662 w 1252112"/>
              <a:gd name="connsiteY42" fmla="*/ 6085542 h 7082414"/>
              <a:gd name="connsiteX43" fmla="*/ 418422 w 1252112"/>
              <a:gd name="connsiteY43" fmla="*/ 6410673 h 7082414"/>
              <a:gd name="connsiteX44" fmla="*/ 376080 w 1252112"/>
              <a:gd name="connsiteY44" fmla="*/ 6476717 h 7082414"/>
              <a:gd name="connsiteX45" fmla="*/ 157388 w 1252112"/>
              <a:gd name="connsiteY45" fmla="*/ 6794249 h 7082414"/>
              <a:gd name="connsiteX46" fmla="*/ 157378 w 1252112"/>
              <a:gd name="connsiteY46" fmla="*/ 6794261 h 7082414"/>
              <a:gd name="connsiteX47" fmla="*/ 45522 w 1252112"/>
              <a:gd name="connsiteY47" fmla="*/ 6936601 h 7082414"/>
              <a:gd name="connsiteX48" fmla="*/ 87891 w 1252112"/>
              <a:gd name="connsiteY48" fmla="*/ 7082414 h 7082414"/>
              <a:gd name="connsiteX0" fmla="*/ 0 w 1252112"/>
              <a:gd name="connsiteY0" fmla="*/ 0 h 6936601"/>
              <a:gd name="connsiteX1" fmla="*/ 157378 w 1252112"/>
              <a:gd name="connsiteY1" fmla="*/ 200265 h 6936601"/>
              <a:gd name="connsiteX2" fmla="*/ 376088 w 1252112"/>
              <a:gd name="connsiteY2" fmla="*/ 517819 h 6936601"/>
              <a:gd name="connsiteX3" fmla="*/ 418418 w 1252112"/>
              <a:gd name="connsiteY3" fmla="*/ 583848 h 6936601"/>
              <a:gd name="connsiteX4" fmla="*/ 606666 w 1252112"/>
              <a:gd name="connsiteY4" fmla="*/ 908989 h 6936601"/>
              <a:gd name="connsiteX5" fmla="*/ 690372 w 1252112"/>
              <a:gd name="connsiteY5" fmla="*/ 1072424 h 6936601"/>
              <a:gd name="connsiteX6" fmla="*/ 711780 w 1252112"/>
              <a:gd name="connsiteY6" fmla="*/ 1115016 h 6936601"/>
              <a:gd name="connsiteX7" fmla="*/ 812970 w 1252112"/>
              <a:gd name="connsiteY7" fmla="*/ 1338842 h 6936601"/>
              <a:gd name="connsiteX8" fmla="*/ 838398 w 1252112"/>
              <a:gd name="connsiteY8" fmla="*/ 1401353 h 6936601"/>
              <a:gd name="connsiteX9" fmla="*/ 904692 w 1252112"/>
              <a:gd name="connsiteY9" fmla="*/ 1569491 h 6936601"/>
              <a:gd name="connsiteX10" fmla="*/ 934336 w 1252112"/>
              <a:gd name="connsiteY10" fmla="*/ 1651633 h 6936601"/>
              <a:gd name="connsiteX11" fmla="*/ 987630 w 1252112"/>
              <a:gd name="connsiteY11" fmla="*/ 1809141 h 6936601"/>
              <a:gd name="connsiteX12" fmla="*/ 1014098 w 1252112"/>
              <a:gd name="connsiteY12" fmla="*/ 1892871 h 6936601"/>
              <a:gd name="connsiteX13" fmla="*/ 1063962 w 1252112"/>
              <a:gd name="connsiteY13" fmla="*/ 2068469 h 6936601"/>
              <a:gd name="connsiteX14" fmla="*/ 1081996 w 1252112"/>
              <a:gd name="connsiteY14" fmla="*/ 2134702 h 6936601"/>
              <a:gd name="connsiteX15" fmla="*/ 1138438 w 1252112"/>
              <a:gd name="connsiteY15" fmla="*/ 2379255 h 6936601"/>
              <a:gd name="connsiteX16" fmla="*/ 1147390 w 1252112"/>
              <a:gd name="connsiteY16" fmla="*/ 2427203 h 6936601"/>
              <a:gd name="connsiteX17" fmla="*/ 1183394 w 1252112"/>
              <a:gd name="connsiteY17" fmla="*/ 2628812 h 6936601"/>
              <a:gd name="connsiteX18" fmla="*/ 1195748 w 1252112"/>
              <a:gd name="connsiteY18" fmla="*/ 2714177 h 6936601"/>
              <a:gd name="connsiteX19" fmla="*/ 1217492 w 1252112"/>
              <a:gd name="connsiteY19" fmla="*/ 2885296 h 6936601"/>
              <a:gd name="connsiteX20" fmla="*/ 1226928 w 1252112"/>
              <a:gd name="connsiteY20" fmla="*/ 2976796 h 6936601"/>
              <a:gd name="connsiteX21" fmla="*/ 1240482 w 1252112"/>
              <a:gd name="connsiteY21" fmla="*/ 3155042 h 6936601"/>
              <a:gd name="connsiteX22" fmla="*/ 1245522 w 1252112"/>
              <a:gd name="connsiteY22" fmla="*/ 3236654 h 6936601"/>
              <a:gd name="connsiteX23" fmla="*/ 1252112 w 1252112"/>
              <a:gd name="connsiteY23" fmla="*/ 3497263 h 6936601"/>
              <a:gd name="connsiteX24" fmla="*/ 1245522 w 1252112"/>
              <a:gd name="connsiteY24" fmla="*/ 3757872 h 6936601"/>
              <a:gd name="connsiteX25" fmla="*/ 1240482 w 1252112"/>
              <a:gd name="connsiteY25" fmla="*/ 3839486 h 6936601"/>
              <a:gd name="connsiteX26" fmla="*/ 1226928 w 1252112"/>
              <a:gd name="connsiteY26" fmla="*/ 4017730 h 6936601"/>
              <a:gd name="connsiteX27" fmla="*/ 1217492 w 1252112"/>
              <a:gd name="connsiteY27" fmla="*/ 4109231 h 6936601"/>
              <a:gd name="connsiteX28" fmla="*/ 1195748 w 1252112"/>
              <a:gd name="connsiteY28" fmla="*/ 4280349 h 6936601"/>
              <a:gd name="connsiteX29" fmla="*/ 1183394 w 1252112"/>
              <a:gd name="connsiteY29" fmla="*/ 4365714 h 6936601"/>
              <a:gd name="connsiteX30" fmla="*/ 1147390 w 1252112"/>
              <a:gd name="connsiteY30" fmla="*/ 4567327 h 6936601"/>
              <a:gd name="connsiteX31" fmla="*/ 1138438 w 1252112"/>
              <a:gd name="connsiteY31" fmla="*/ 4615270 h 6936601"/>
              <a:gd name="connsiteX32" fmla="*/ 1081994 w 1252112"/>
              <a:gd name="connsiteY32" fmla="*/ 4859826 h 6936601"/>
              <a:gd name="connsiteX33" fmla="*/ 1063966 w 1252112"/>
              <a:gd name="connsiteY33" fmla="*/ 4926050 h 6936601"/>
              <a:gd name="connsiteX34" fmla="*/ 1014098 w 1252112"/>
              <a:gd name="connsiteY34" fmla="*/ 5101658 h 6936601"/>
              <a:gd name="connsiteX35" fmla="*/ 987632 w 1252112"/>
              <a:gd name="connsiteY35" fmla="*/ 5185383 h 6936601"/>
              <a:gd name="connsiteX36" fmla="*/ 934336 w 1252112"/>
              <a:gd name="connsiteY36" fmla="*/ 5342895 h 6936601"/>
              <a:gd name="connsiteX37" fmla="*/ 904692 w 1252112"/>
              <a:gd name="connsiteY37" fmla="*/ 5425034 h 6936601"/>
              <a:gd name="connsiteX38" fmla="*/ 838394 w 1252112"/>
              <a:gd name="connsiteY38" fmla="*/ 5593178 h 6936601"/>
              <a:gd name="connsiteX39" fmla="*/ 812970 w 1252112"/>
              <a:gd name="connsiteY39" fmla="*/ 5655683 h 6936601"/>
              <a:gd name="connsiteX40" fmla="*/ 711778 w 1252112"/>
              <a:gd name="connsiteY40" fmla="*/ 5879515 h 6936601"/>
              <a:gd name="connsiteX41" fmla="*/ 690386 w 1252112"/>
              <a:gd name="connsiteY41" fmla="*/ 5922076 h 6936601"/>
              <a:gd name="connsiteX42" fmla="*/ 606662 w 1252112"/>
              <a:gd name="connsiteY42" fmla="*/ 6085542 h 6936601"/>
              <a:gd name="connsiteX43" fmla="*/ 418422 w 1252112"/>
              <a:gd name="connsiteY43" fmla="*/ 6410673 h 6936601"/>
              <a:gd name="connsiteX44" fmla="*/ 376080 w 1252112"/>
              <a:gd name="connsiteY44" fmla="*/ 6476717 h 6936601"/>
              <a:gd name="connsiteX45" fmla="*/ 157388 w 1252112"/>
              <a:gd name="connsiteY45" fmla="*/ 6794249 h 6936601"/>
              <a:gd name="connsiteX46" fmla="*/ 157378 w 1252112"/>
              <a:gd name="connsiteY46" fmla="*/ 6794261 h 6936601"/>
              <a:gd name="connsiteX47" fmla="*/ 45522 w 1252112"/>
              <a:gd name="connsiteY47" fmla="*/ 6936601 h 693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112" h="6936601">
                <a:moveTo>
                  <a:pt x="0" y="0"/>
                </a:moveTo>
                <a:lnTo>
                  <a:pt x="157378" y="200265"/>
                </a:lnTo>
                <a:lnTo>
                  <a:pt x="376088" y="517819"/>
                </a:lnTo>
                <a:lnTo>
                  <a:pt x="418418" y="583848"/>
                </a:lnTo>
                <a:lnTo>
                  <a:pt x="606666" y="908989"/>
                </a:lnTo>
                <a:lnTo>
                  <a:pt x="690372" y="1072424"/>
                </a:lnTo>
                <a:lnTo>
                  <a:pt x="711780" y="1115016"/>
                </a:lnTo>
                <a:lnTo>
                  <a:pt x="812970" y="1338842"/>
                </a:lnTo>
                <a:lnTo>
                  <a:pt x="838398" y="1401353"/>
                </a:lnTo>
                <a:lnTo>
                  <a:pt x="904692" y="1569491"/>
                </a:lnTo>
                <a:lnTo>
                  <a:pt x="934336" y="1651633"/>
                </a:lnTo>
                <a:lnTo>
                  <a:pt x="987630" y="1809141"/>
                </a:lnTo>
                <a:lnTo>
                  <a:pt x="1014098" y="1892871"/>
                </a:lnTo>
                <a:lnTo>
                  <a:pt x="1063962" y="2068469"/>
                </a:lnTo>
                <a:lnTo>
                  <a:pt x="1081996" y="2134702"/>
                </a:lnTo>
                <a:lnTo>
                  <a:pt x="1138438" y="2379255"/>
                </a:lnTo>
                <a:lnTo>
                  <a:pt x="1147390" y="2427203"/>
                </a:lnTo>
                <a:lnTo>
                  <a:pt x="1183394" y="2628812"/>
                </a:lnTo>
                <a:lnTo>
                  <a:pt x="1195748" y="2714177"/>
                </a:lnTo>
                <a:lnTo>
                  <a:pt x="1217492" y="2885296"/>
                </a:lnTo>
                <a:lnTo>
                  <a:pt x="1226928" y="2976796"/>
                </a:lnTo>
                <a:lnTo>
                  <a:pt x="1240482" y="3155042"/>
                </a:lnTo>
                <a:lnTo>
                  <a:pt x="1245522" y="3236654"/>
                </a:lnTo>
                <a:lnTo>
                  <a:pt x="1252112" y="3497263"/>
                </a:lnTo>
                <a:lnTo>
                  <a:pt x="1245522" y="3757872"/>
                </a:lnTo>
                <a:lnTo>
                  <a:pt x="1240482" y="3839486"/>
                </a:lnTo>
                <a:lnTo>
                  <a:pt x="1226928" y="4017730"/>
                </a:lnTo>
                <a:lnTo>
                  <a:pt x="1217492" y="4109231"/>
                </a:lnTo>
                <a:lnTo>
                  <a:pt x="1195748" y="4280349"/>
                </a:lnTo>
                <a:lnTo>
                  <a:pt x="1183394" y="4365714"/>
                </a:lnTo>
                <a:lnTo>
                  <a:pt x="1147390" y="4567327"/>
                </a:lnTo>
                <a:lnTo>
                  <a:pt x="1138438" y="4615270"/>
                </a:lnTo>
                <a:lnTo>
                  <a:pt x="1081994" y="4859826"/>
                </a:lnTo>
                <a:lnTo>
                  <a:pt x="1063966" y="4926050"/>
                </a:lnTo>
                <a:lnTo>
                  <a:pt x="1014098" y="5101658"/>
                </a:lnTo>
                <a:lnTo>
                  <a:pt x="987632" y="5185383"/>
                </a:lnTo>
                <a:lnTo>
                  <a:pt x="934336" y="5342895"/>
                </a:lnTo>
                <a:lnTo>
                  <a:pt x="904692" y="5425034"/>
                </a:lnTo>
                <a:lnTo>
                  <a:pt x="838394" y="5593178"/>
                </a:lnTo>
                <a:lnTo>
                  <a:pt x="812970" y="5655683"/>
                </a:lnTo>
                <a:lnTo>
                  <a:pt x="711778" y="5879515"/>
                </a:lnTo>
                <a:lnTo>
                  <a:pt x="690386" y="5922076"/>
                </a:lnTo>
                <a:lnTo>
                  <a:pt x="606662" y="6085542"/>
                </a:lnTo>
                <a:lnTo>
                  <a:pt x="418422" y="6410673"/>
                </a:lnTo>
                <a:lnTo>
                  <a:pt x="376080" y="6476717"/>
                </a:lnTo>
                <a:lnTo>
                  <a:pt x="157388" y="6794249"/>
                </a:lnTo>
                <a:cubicBezTo>
                  <a:pt x="157385" y="6794253"/>
                  <a:pt x="157381" y="6794257"/>
                  <a:pt x="157378" y="6794261"/>
                </a:cubicBezTo>
                <a:lnTo>
                  <a:pt x="45522" y="6936601"/>
                </a:lnTo>
              </a:path>
            </a:pathLst>
          </a:custGeom>
          <a:noFill/>
          <a:ln w="127000">
            <a:gradFill>
              <a:gsLst>
                <a:gs pos="0">
                  <a:srgbClr val="00B0F0"/>
                </a:gs>
                <a:gs pos="74000">
                  <a:srgbClr val="00B0F0"/>
                </a:gs>
                <a:gs pos="83000">
                  <a:srgbClr val="00B0F0"/>
                </a:gs>
                <a:gs pos="42476">
                  <a:srgbClr val="00B0F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9F7BC-7C3E-4B02-94DB-F5740B8CE364}"/>
              </a:ext>
            </a:extLst>
          </p:cNvPr>
          <p:cNvSpPr txBox="1"/>
          <p:nvPr/>
        </p:nvSpPr>
        <p:spPr>
          <a:xfrm>
            <a:off x="233413" y="2186213"/>
            <a:ext cx="3473348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Chat Bots </a:t>
            </a:r>
            <a:r>
              <a:rPr lang="en-US" b="1" dirty="0" err="1"/>
              <a:t>im</a:t>
            </a:r>
            <a:r>
              <a:rPr lang="en-US" b="1" dirty="0"/>
              <a:t> </a:t>
            </a:r>
            <a:r>
              <a:rPr lang="en-US" b="1" dirty="0" err="1"/>
              <a:t>Überblick</a:t>
            </a:r>
            <a:endParaRPr lang="en-US" b="1" dirty="0"/>
          </a:p>
          <a:p>
            <a:r>
              <a:rPr lang="en-US" b="1" dirty="0">
                <a:cs typeface="Calibri"/>
              </a:rPr>
              <a:t>André Ratzenberger, white duck</a:t>
            </a:r>
            <a:br>
              <a:rPr lang="en-US" b="1" dirty="0">
                <a:cs typeface="Calibri"/>
              </a:rPr>
            </a:br>
            <a:r>
              <a:rPr lang="en-US" sz="1600" dirty="0">
                <a:cs typeface="Calibri"/>
              </a:rPr>
              <a:t>Was </a:t>
            </a:r>
            <a:r>
              <a:rPr lang="en-US" sz="1600" dirty="0" err="1">
                <a:cs typeface="Calibri"/>
              </a:rPr>
              <a:t>sind</a:t>
            </a:r>
            <a:r>
              <a:rPr lang="en-US" sz="1600" dirty="0">
                <a:cs typeface="Calibri"/>
              </a:rPr>
              <a:t> Chat Bots?</a:t>
            </a:r>
            <a:br>
              <a:rPr lang="en-US" sz="1600" dirty="0">
                <a:cs typeface="Calibri"/>
              </a:rPr>
            </a:br>
            <a:r>
              <a:rPr lang="en-US" sz="1600" dirty="0" err="1">
                <a:cs typeface="Calibri"/>
              </a:rPr>
              <a:t>Welche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UseCases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erfüllen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sie</a:t>
            </a:r>
            <a:r>
              <a:rPr lang="en-US" sz="1600" dirty="0">
                <a:cs typeface="Calibri"/>
              </a:rPr>
              <a:t>?</a:t>
            </a:r>
            <a:br>
              <a:rPr lang="en-US" sz="1600" dirty="0">
                <a:cs typeface="Calibri"/>
              </a:rPr>
            </a:br>
            <a:r>
              <a:rPr lang="en-US" sz="1600" dirty="0">
                <a:cs typeface="Calibri"/>
              </a:rPr>
              <a:t>Wie </a:t>
            </a:r>
            <a:r>
              <a:rPr lang="en-US" sz="1600" dirty="0" err="1">
                <a:cs typeface="Calibri"/>
              </a:rPr>
              <a:t>schauen</a:t>
            </a:r>
            <a:r>
              <a:rPr lang="en-US" sz="1600" dirty="0">
                <a:cs typeface="Calibri"/>
              </a:rPr>
              <a:t> Chat Bots auf Azure </a:t>
            </a:r>
            <a:r>
              <a:rPr lang="en-US" sz="1600" dirty="0" err="1">
                <a:cs typeface="Calibri"/>
              </a:rPr>
              <a:t>aus</a:t>
            </a:r>
            <a:r>
              <a:rPr lang="en-US" sz="1600" dirty="0">
                <a:cs typeface="Calibri"/>
              </a:rPr>
              <a:t>?</a:t>
            </a:r>
            <a:endParaRPr lang="en-US" dirty="0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C373B-B0E4-4CDA-86AA-1EB8307F7619}"/>
              </a:ext>
            </a:extLst>
          </p:cNvPr>
          <p:cNvSpPr txBox="1"/>
          <p:nvPr/>
        </p:nvSpPr>
        <p:spPr>
          <a:xfrm>
            <a:off x="3051140" y="4524929"/>
            <a:ext cx="4096911" cy="89255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Demo Case: </a:t>
            </a:r>
            <a:r>
              <a:rPr lang="en-US" b="1" dirty="0" err="1">
                <a:ea typeface="+mn-lt"/>
                <a:cs typeface="+mn-lt"/>
              </a:rPr>
              <a:t>QnA</a:t>
            </a:r>
            <a:r>
              <a:rPr lang="en-US" b="1" dirty="0">
                <a:ea typeface="+mn-lt"/>
                <a:cs typeface="+mn-lt"/>
              </a:rPr>
              <a:t> Maker</a:t>
            </a:r>
          </a:p>
          <a:p>
            <a:r>
              <a:rPr lang="en-US" b="1" dirty="0">
                <a:cs typeface="Calibri"/>
              </a:rPr>
              <a:t>André Ratzenberger, white duck</a:t>
            </a:r>
            <a:br>
              <a:rPr lang="en-US" b="1" dirty="0">
                <a:cs typeface="Calibri"/>
              </a:rPr>
            </a:br>
            <a:r>
              <a:rPr lang="en-US" sz="1600" dirty="0" err="1">
                <a:cs typeface="Calibri"/>
              </a:rPr>
              <a:t>Erstellen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eines</a:t>
            </a:r>
            <a:r>
              <a:rPr lang="en-US" sz="1600" dirty="0">
                <a:cs typeface="Calibri"/>
              </a:rPr>
              <a:t> Chat Bots </a:t>
            </a:r>
            <a:r>
              <a:rPr lang="en-US" sz="1600" dirty="0" err="1">
                <a:cs typeface="Calibri"/>
              </a:rPr>
              <a:t>mit</a:t>
            </a:r>
            <a:r>
              <a:rPr lang="en-US" sz="1600" dirty="0">
                <a:cs typeface="Calibri"/>
              </a:rPr>
              <a:t> dem </a:t>
            </a:r>
            <a:r>
              <a:rPr lang="en-US" sz="1600" dirty="0" err="1">
                <a:cs typeface="Calibri"/>
              </a:rPr>
              <a:t>QnA</a:t>
            </a:r>
            <a:r>
              <a:rPr lang="en-US" sz="1600" dirty="0">
                <a:cs typeface="Calibri"/>
              </a:rPr>
              <a:t> Maker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D3C97E-82C4-4172-B1C2-2E6F9FD12EF6}"/>
              </a:ext>
            </a:extLst>
          </p:cNvPr>
          <p:cNvSpPr txBox="1"/>
          <p:nvPr/>
        </p:nvSpPr>
        <p:spPr>
          <a:xfrm>
            <a:off x="5794341" y="2186213"/>
            <a:ext cx="3116393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Einführung</a:t>
            </a:r>
            <a:r>
              <a:rPr lang="en-US" b="1" dirty="0">
                <a:ea typeface="+mn-lt"/>
                <a:cs typeface="+mn-lt"/>
              </a:rPr>
              <a:t> in LUIS</a:t>
            </a:r>
          </a:p>
          <a:p>
            <a:r>
              <a:rPr lang="en-US" b="1" dirty="0">
                <a:ea typeface="+mn-lt"/>
                <a:cs typeface="+mn-lt"/>
              </a:rPr>
              <a:t>Johannes Schweer, white duck</a:t>
            </a:r>
            <a:br>
              <a:rPr lang="en-US" b="1" dirty="0">
                <a:cs typeface="Calibri"/>
              </a:rPr>
            </a:br>
            <a:r>
              <a:rPr lang="en-US" dirty="0" err="1">
                <a:cs typeface="Calibri"/>
              </a:rPr>
              <a:t>Für</a:t>
            </a:r>
            <a:r>
              <a:rPr lang="en-US" dirty="0">
                <a:cs typeface="Calibri"/>
              </a:rPr>
              <a:t> was </a:t>
            </a:r>
            <a:r>
              <a:rPr lang="en-US" dirty="0" err="1">
                <a:cs typeface="Calibri"/>
              </a:rPr>
              <a:t>setze</a:t>
            </a:r>
            <a:r>
              <a:rPr lang="en-US" dirty="0">
                <a:cs typeface="Calibri"/>
              </a:rPr>
              <a:t> ich LUIS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?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Wie </a:t>
            </a:r>
            <a:r>
              <a:rPr lang="en-US" dirty="0" err="1">
                <a:cs typeface="Calibri"/>
              </a:rPr>
              <a:t>funktioniert</a:t>
            </a:r>
            <a:r>
              <a:rPr lang="en-US" dirty="0">
                <a:cs typeface="Calibri"/>
              </a:rPr>
              <a:t> LUIS?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404AF-C986-4929-A189-91C9416FA6B9}"/>
              </a:ext>
            </a:extLst>
          </p:cNvPr>
          <p:cNvSpPr txBox="1"/>
          <p:nvPr/>
        </p:nvSpPr>
        <p:spPr>
          <a:xfrm>
            <a:off x="8910734" y="4524929"/>
            <a:ext cx="3064956" cy="13542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Demo Case: LUIS</a:t>
            </a:r>
          </a:p>
          <a:p>
            <a:r>
              <a:rPr lang="en-US" sz="1600" b="1" dirty="0">
                <a:ea typeface="+mn-lt"/>
                <a:cs typeface="+mn-lt"/>
              </a:rPr>
              <a:t>Johannes </a:t>
            </a:r>
            <a:r>
              <a:rPr lang="en-US" sz="1600" b="1" dirty="0" err="1">
                <a:ea typeface="+mn-lt"/>
                <a:cs typeface="+mn-lt"/>
              </a:rPr>
              <a:t>Schweer</a:t>
            </a:r>
            <a:r>
              <a:rPr lang="en-US" sz="1600" b="1" dirty="0">
                <a:ea typeface="+mn-lt"/>
                <a:cs typeface="+mn-lt"/>
              </a:rPr>
              <a:t>, white duck</a:t>
            </a:r>
            <a:endParaRPr lang="en-US" sz="1600" dirty="0">
              <a:ea typeface="+mn-lt"/>
              <a:cs typeface="+mn-lt"/>
            </a:endParaRPr>
          </a:p>
          <a:p>
            <a:r>
              <a:rPr lang="de-DE" sz="1600" dirty="0"/>
              <a:t>Wie setzt man LUIS auf?</a:t>
            </a:r>
            <a:endParaRPr lang="en-US" sz="1600" dirty="0"/>
          </a:p>
          <a:p>
            <a:br>
              <a:rPr lang="en-US" sz="1600" dirty="0">
                <a:ea typeface="+mn-lt"/>
                <a:cs typeface="+mn-lt"/>
              </a:rPr>
            </a:br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36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D78A-687B-4A08-9BD1-E2513811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82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is a chat bot?</a:t>
            </a:r>
            <a:endParaRPr lang="en-DE" sz="4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F4EC543-4928-4903-8F96-F141D50A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87608B-A399-4AA4-BC32-3757825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531D56-7CFB-4F98-87AE-04F32E47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5124" name="Picture 4" descr="Image result for chatbot statistics">
            <a:extLst>
              <a:ext uri="{FF2B5EF4-FFF2-40B4-BE49-F238E27FC236}">
                <a16:creationId xmlns:a16="http://schemas.microsoft.com/office/drawing/2014/main" id="{4F43B69A-DE3F-4946-A230-569B57E6A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9753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8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D78A-687B-4A08-9BD1-E2513811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82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is a chat bot?</a:t>
            </a:r>
            <a:endParaRPr lang="en-DE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BDB1FA-0B91-4D89-981C-6A338110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024187"/>
            <a:ext cx="9629775" cy="809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E2EC3-5547-4047-9F24-AA72601C83C4}"/>
              </a:ext>
            </a:extLst>
          </p:cNvPr>
          <p:cNvSpPr txBox="1"/>
          <p:nvPr/>
        </p:nvSpPr>
        <p:spPr>
          <a:xfrm>
            <a:off x="1644090" y="410352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QnA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C734A-CD32-489C-B558-6E415801A79B}"/>
              </a:ext>
            </a:extLst>
          </p:cNvPr>
          <p:cNvSpPr txBox="1"/>
          <p:nvPr/>
        </p:nvSpPr>
        <p:spPr>
          <a:xfrm>
            <a:off x="5483258" y="4103525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15829-7028-4A86-8CDB-C5424250F89D}"/>
              </a:ext>
            </a:extLst>
          </p:cNvPr>
          <p:cNvSpPr txBox="1"/>
          <p:nvPr/>
        </p:nvSpPr>
        <p:spPr>
          <a:xfrm>
            <a:off x="9102812" y="4103525"/>
            <a:ext cx="20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 Assistance</a:t>
            </a:r>
            <a:endParaRPr lang="en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F4EC543-4928-4903-8F96-F141D50A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87608B-A399-4AA4-BC32-3757825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531D56-7CFB-4F98-87AE-04F32E47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5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D78A-687B-4A08-9BD1-E2513811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826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is a chat bot?</a:t>
            </a:r>
            <a:endParaRPr lang="en-DE" sz="4000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F4EC543-4928-4903-8F96-F141D50A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B3E969-9053-4827-B713-822F0D7D7D3A}" type="datetime1">
              <a:rPr lang="de-DE" smtClean="0"/>
              <a:t>27.05.2019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D87608B-A399-4AA4-BC32-3757825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© white duck GmbH 2019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B531D56-7CFB-4F98-87AE-04F32E47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25DED5B-715C-D149-8A24-8168F4E30E52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5122" name="Picture 2" descr="Image result for chatbot statistics">
            <a:extLst>
              <a:ext uri="{FF2B5EF4-FFF2-40B4-BE49-F238E27FC236}">
                <a16:creationId xmlns:a16="http://schemas.microsoft.com/office/drawing/2014/main" id="{1249429F-6712-4197-B460-1B6ABD62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58" y="1438275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3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-duck_ppt-master 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F2613FF99D164A8C92E2A2D98261B5" ma:contentTypeVersion="7" ma:contentTypeDescription="Ein neues Dokument erstellen." ma:contentTypeScope="" ma:versionID="3a7564cf48f7647ab8d364b692a2358c">
  <xsd:schema xmlns:xsd="http://www.w3.org/2001/XMLSchema" xmlns:xs="http://www.w3.org/2001/XMLSchema" xmlns:p="http://schemas.microsoft.com/office/2006/metadata/properties" xmlns:ns2="17fcd4ba-f4da-4f5b-99c1-f4b8f86ab122" targetNamespace="http://schemas.microsoft.com/office/2006/metadata/properties" ma:root="true" ma:fieldsID="0e7462b4495e10c37a691616b8b331e2" ns2:_="">
    <xsd:import namespace="17fcd4ba-f4da-4f5b-99c1-f4b8f86ab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cd4ba-f4da-4f5b-99c1-f4b8f86ab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58C7E3-FFE3-4308-889B-965E607D22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CAC77-0D79-4C96-A41F-AE73FED62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fcd4ba-f4da-4f5b-99c1-f4b8f86ab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320224-91A2-480E-BCB0-BC15C67B6B8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7fcd4ba-f4da-4f5b-99c1-f4b8f86ab122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Breitbild</PresentationFormat>
  <Paragraphs>232</Paragraphs>
  <Slides>29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Rockwell Condensed</vt:lpstr>
      <vt:lpstr>Segoe UI</vt:lpstr>
      <vt:lpstr>Symbol</vt:lpstr>
      <vt:lpstr>Office Theme</vt:lpstr>
      <vt:lpstr>white-duck_ppt-master 11-12</vt:lpstr>
      <vt:lpstr>PowerPoint-Präsentation</vt:lpstr>
      <vt:lpstr>PowerPoint-Präsentation</vt:lpstr>
      <vt:lpstr>Cloud- und Software-Engineering</vt:lpstr>
      <vt:lpstr>Azure Rosenheim Meetup auf Twitter @AzureMeetup</vt:lpstr>
      <vt:lpstr>Ressourcen zum Meetup</vt:lpstr>
      <vt:lpstr>Agenda</vt:lpstr>
      <vt:lpstr>What is a chat bot?</vt:lpstr>
      <vt:lpstr>What is a chat bot?</vt:lpstr>
      <vt:lpstr>What is a chat bot?</vt:lpstr>
      <vt:lpstr>Chat bot in Azure</vt:lpstr>
      <vt:lpstr>Demo</vt:lpstr>
      <vt:lpstr>Rosenheim - QnA Maker</vt:lpstr>
      <vt:lpstr>Next Level Chatbots mit LUIS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Demo</vt:lpstr>
      <vt:lpstr>Vermeide Intents die sich überschneiden</vt:lpstr>
      <vt:lpstr>Dispatch Architektur</vt:lpstr>
      <vt:lpstr>Vermeide viele ähnliche Beispielsätze</vt:lpstr>
      <vt:lpstr>Nützliche Links</vt:lpstr>
      <vt:lpstr>Nützliche Links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sINFdakers</dc:creator>
  <cp:lastModifiedBy>Markus Sümmchen</cp:lastModifiedBy>
  <cp:revision>10</cp:revision>
  <dcterms:created xsi:type="dcterms:W3CDTF">2018-12-02T07:22:51Z</dcterms:created>
  <dcterms:modified xsi:type="dcterms:W3CDTF">2019-05-27T16:18:15Z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0x01010049F2613FF99D164A8C92E2A2D98261B5</vt:lpwstr>
  </property>
</Properties>
</file>