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60" r:id="rId17"/>
    <p:sldId id="261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10" d="100"/>
          <a:sy n="110" d="100"/>
        </p:scale>
        <p:origin x="3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40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460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39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07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3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712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39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48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35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43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293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403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5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45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15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317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17C3-BB75-42D1-B9F2-BD287FAAC41C}" type="datetimeFigureOut">
              <a:rPr lang="es-EC" smtClean="0"/>
              <a:t>14/9/2024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0F8698-FC62-4EB7-983D-FA43479314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92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64DC-09B4-4CD4-8AB3-AAF2C82B4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457200" algn="ctr">
              <a:lnSpc>
                <a:spcPct val="200000"/>
              </a:lnSpc>
              <a:spcAft>
                <a:spcPts val="800"/>
              </a:spcAft>
            </a:pPr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SISTEMA DE GESTIÓN DE VENTAS DE PERFUMERÍA EN ECUADOR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99680D-DE10-483B-8208-3AA850C27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ING. CHRISTIAN PATRICIO HERNÁNDEZ CHILLOGALLO</a:t>
            </a:r>
            <a:endParaRPr lang="es-EC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351508-A040-40E9-A105-708C77885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714625"/>
            <a:ext cx="3190875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84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AFB8D-25D5-43C7-A91F-B738A5CB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3" y="1405467"/>
            <a:ext cx="10370079" cy="45057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RF2: El sistema debe enviar un correo electrónico de bienvenida al cliente cuando se crea una nueva cuenta.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RF3: El sistema debe permitir al usuario visualizar la información registrada: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Nombre completo.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Dirección de correo electrónico.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Número de teléfono.</a:t>
            </a:r>
          </a:p>
        </p:txBody>
      </p:sp>
    </p:spTree>
    <p:extLst>
      <p:ext uri="{BB962C8B-B14F-4D97-AF65-F5344CB8AC3E}">
        <p14:creationId xmlns:p14="http://schemas.microsoft.com/office/powerpoint/2010/main" val="386370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44E8-1366-4C56-AD44-49FB6AED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615643"/>
            <a:ext cx="9760479" cy="1280890"/>
          </a:xfrm>
        </p:spPr>
        <p:txBody>
          <a:bodyPr>
            <a:normAutofit/>
          </a:bodyPr>
          <a:lstStyle/>
          <a:p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2CA8D-DFB8-4771-A511-7E7BC50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745067"/>
            <a:ext cx="10403945" cy="584199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s-ES" dirty="0"/>
              <a:t>RF3: El sistema debe permitir que el usuario actualizar la información,</a:t>
            </a:r>
            <a:r>
              <a:rPr lang="es-EC" dirty="0"/>
              <a:t>Nombre completo, Dirección de correo electrónico, Número de teléfono y Dirección física.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RF7: El sistema debe permitir al usuario cambiar el estado de la cuenta del cliente </a:t>
            </a:r>
          </a:p>
          <a:p>
            <a:pPr algn="just">
              <a:lnSpc>
                <a:spcPct val="160000"/>
              </a:lnSpc>
            </a:pPr>
            <a:r>
              <a:rPr lang="es-ES" dirty="0"/>
              <a:t>RF8: El sistema debe registrar todas las modificaciones realizadas en la cuenta de un cliente, guardando un historial de cambios con fecha y hora. </a:t>
            </a:r>
          </a:p>
        </p:txBody>
      </p:sp>
    </p:spTree>
    <p:extLst>
      <p:ext uri="{BB962C8B-B14F-4D97-AF65-F5344CB8AC3E}">
        <p14:creationId xmlns:p14="http://schemas.microsoft.com/office/powerpoint/2010/main" val="246215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AD98-C7DA-4F06-8502-781EE00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Casos de Uso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9F9BA99-9CCD-4CE3-9512-6F568872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905000"/>
            <a:ext cx="8915400" cy="1241881"/>
          </a:xfrm>
        </p:spPr>
      </p:pic>
    </p:spTree>
    <p:extLst>
      <p:ext uri="{BB962C8B-B14F-4D97-AF65-F5344CB8AC3E}">
        <p14:creationId xmlns:p14="http://schemas.microsoft.com/office/powerpoint/2010/main" val="69153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99677-45D7-4027-B1E8-80C72F36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1245CA-ACA0-4673-9EA3-A3302C20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33600"/>
            <a:ext cx="9303535" cy="3778250"/>
          </a:xfrm>
        </p:spPr>
      </p:pic>
    </p:spTree>
    <p:extLst>
      <p:ext uri="{BB962C8B-B14F-4D97-AF65-F5344CB8AC3E}">
        <p14:creationId xmlns:p14="http://schemas.microsoft.com/office/powerpoint/2010/main" val="153352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A7FF2-264C-4F78-9329-D3BF405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UML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797D25-B283-4C9A-B1D5-D8F95A2B7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67" y="2133600"/>
            <a:ext cx="4436046" cy="4100290"/>
          </a:xfrm>
        </p:spPr>
      </p:pic>
    </p:spTree>
    <p:extLst>
      <p:ext uri="{BB962C8B-B14F-4D97-AF65-F5344CB8AC3E}">
        <p14:creationId xmlns:p14="http://schemas.microsoft.com/office/powerpoint/2010/main" val="99963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F3234-8D47-4493-B717-49CAB7BA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Problemática</a:t>
            </a:r>
            <a:r>
              <a:rPr lang="es-EC" sz="1800" b="1" kern="100" spc="-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s-EC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Analizada:</a:t>
            </a:r>
            <a:br>
              <a:rPr lang="es-EC" sz="1800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B4F22E-0140-4BA0-B370-7598A68E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CF0EC-2DE1-47F2-86AB-B885CE1A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85787"/>
            <a:ext cx="69913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9A507-2DB8-46EF-91F4-8545CE32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17D10-E8F0-4300-A80D-FEE32430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0F7A71-79B8-4AAE-A7CD-679AFFD4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881062"/>
            <a:ext cx="6591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867-E660-4559-9A9C-DB5DB90F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B90A2E-BC36-4D3D-B1DD-E8C506E7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734176"/>
            <a:ext cx="6669608" cy="5084751"/>
          </a:xfrm>
        </p:spPr>
      </p:pic>
    </p:spTree>
    <p:extLst>
      <p:ext uri="{BB962C8B-B14F-4D97-AF65-F5344CB8AC3E}">
        <p14:creationId xmlns:p14="http://schemas.microsoft.com/office/powerpoint/2010/main" val="218303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CE10-768A-4820-8A3E-D1C51AE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CBB871-74E7-4B71-A72F-5240DA49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720" y="1998133"/>
            <a:ext cx="1687986" cy="37782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19AC19-1F16-4209-ACB5-42149853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904999"/>
            <a:ext cx="8077200" cy="43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FE854-BAD0-4BC1-8E9C-EBEEAECB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45CB7-1719-4660-B5CF-2B49E659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58EF7A-C681-4E55-8A04-01D47265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20" y="1264555"/>
            <a:ext cx="9852246" cy="51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4ED1-CE59-4100-B888-A87B7DDA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Problemática Analizada: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39F25-530E-438B-A0EB-6C31D469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 err="1"/>
              <a:t>Kaycosmetis,ec</a:t>
            </a:r>
            <a:r>
              <a:rPr lang="es-ES" dirty="0"/>
              <a:t> tiene un problema de exploración y desarrollo en la venta de perfumería en el sitio web.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605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693F-5CC0-4603-9685-E2D3B734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8144E6-50F2-4136-AEE2-977736CB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583684"/>
            <a:ext cx="8915400" cy="3150882"/>
          </a:xfrm>
        </p:spPr>
      </p:pic>
    </p:spTree>
    <p:extLst>
      <p:ext uri="{BB962C8B-B14F-4D97-AF65-F5344CB8AC3E}">
        <p14:creationId xmlns:p14="http://schemas.microsoft.com/office/powerpoint/2010/main" val="1167848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7369-76A3-4127-8CD0-53ADD10D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2F8F63-43BB-477F-93A1-F144B198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155387-9A26-4BC7-85DB-36125700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9" y="1905000"/>
            <a:ext cx="9444720" cy="41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3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8199-F6FB-49D6-8127-289018A0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B0044C-722A-4F82-8A62-2BAB6687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638" y="2133600"/>
            <a:ext cx="6626550" cy="3778250"/>
          </a:xfrm>
        </p:spPr>
      </p:pic>
    </p:spTree>
    <p:extLst>
      <p:ext uri="{BB962C8B-B14F-4D97-AF65-F5344CB8AC3E}">
        <p14:creationId xmlns:p14="http://schemas.microsoft.com/office/powerpoint/2010/main" val="39265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8859-9DC0-454D-8D47-553C61AA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D8E9E-A3E8-44C5-B30F-90CE4473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44FD6-A1BF-4813-95AF-47919B6E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52" y="1540404"/>
            <a:ext cx="8332260" cy="4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8749-A2B7-49BB-A4BE-A6C92BA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2B37-3453-468D-A9D7-283C6470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</a:t>
            </a:r>
            <a:r>
              <a:rPr lang="es-EC" dirty="0"/>
              <a:t>sistema de gestión de ventas de perfumería en Ecuador </a:t>
            </a:r>
            <a:r>
              <a:rPr lang="es-ES" dirty="0"/>
              <a:t>ha concluido con éxito, logrando cumplir con los objetivos y expectativas establecidas al inicio. A lo largo del proceso, se han implementado las funcionalidades previstas, como satisfacer las necesidades del cliente y los usuarios finales.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9090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ED6C-8E56-4389-BA6B-BBB3F5F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915FE-855C-41AF-882D-59294C3E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133600"/>
            <a:ext cx="10353145" cy="3777622"/>
          </a:xfrm>
        </p:spPr>
        <p:txBody>
          <a:bodyPr/>
          <a:lstStyle/>
          <a:p>
            <a:r>
              <a:rPr lang="es-EC" dirty="0"/>
              <a:t>Esta propuesta busca crear una experiencia de compra online excepcional para los clientes de perfumes de Kaycosmetis.ec, </a:t>
            </a:r>
          </a:p>
          <a:p>
            <a:r>
              <a:rPr lang="es-EC" dirty="0"/>
              <a:t>Objetivos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s-EC" dirty="0"/>
              <a:t>Crear una experiencia de compra online atractiva y fácil de usar para los clientes de perfumes</a:t>
            </a: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C" dirty="0"/>
              <a:t>Mejorar la presencia digital de Kaycosmetis.ec en el mercado de perfumes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0998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6838-54FF-4C28-AAC3-C2424F8E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624110"/>
            <a:ext cx="10759545" cy="1280890"/>
          </a:xfrm>
        </p:spPr>
        <p:txBody>
          <a:bodyPr>
            <a:normAutofit fontScale="90000"/>
          </a:bodyPr>
          <a:lstStyle/>
          <a:p>
            <a:br>
              <a:rPr lang="es-EC" b="1" dirty="0"/>
            </a:br>
            <a:r>
              <a:rPr lang="es-ES" b="1" dirty="0"/>
              <a:t> </a:t>
            </a:r>
            <a:r>
              <a:rPr lang="es-ES" sz="2200" b="1" dirty="0"/>
              <a:t>Especificación de Requerimientos de Usuario (ERU) </a:t>
            </a:r>
            <a:br>
              <a:rPr lang="es-ES" sz="2200" b="1" dirty="0"/>
            </a:br>
            <a:r>
              <a:rPr lang="es-ES" sz="2200" b="1" dirty="0"/>
              <a:t>Sistema de Venta de Perfumería con Gestión CRUD de Clientes por Administrador </a:t>
            </a:r>
            <a:endParaRPr lang="es-EC" sz="2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69C78-A414-42E0-9CB9-48DE4BAA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133600"/>
            <a:ext cx="10336212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s-EC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/>
              <a:t> Propósito: Definir los requisitos y expectativas para un sistema de venta de perfumería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Alcance: El sistema se enfocará en proporcionar herramientas necesarias para tener expectativas y experiencia de compras.</a:t>
            </a:r>
          </a:p>
        </p:txBody>
      </p:sp>
    </p:spTree>
    <p:extLst>
      <p:ext uri="{BB962C8B-B14F-4D97-AF65-F5344CB8AC3E}">
        <p14:creationId xmlns:p14="http://schemas.microsoft.com/office/powerpoint/2010/main" val="206293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29334-BB40-4A4B-A43F-85432D0B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C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C" dirty="0"/>
              <a:t> Descripción General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D3729-8616-41E9-B0D0-D19A5EC4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EC" dirty="0"/>
          </a:p>
          <a:p>
            <a:pPr algn="just">
              <a:lnSpc>
                <a:spcPct val="150000"/>
              </a:lnSpc>
            </a:pPr>
            <a:r>
              <a:rPr lang="es-ES" dirty="0"/>
              <a:t> Visión del sistema: El sistema permitirá que los usuarios realizar una gestión de cuentas, actualización de información, visualización de datos y compras.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2930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1BEF-EA11-4854-B5FF-D4AF6F01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624110"/>
            <a:ext cx="10116079" cy="1280890"/>
          </a:xfrm>
        </p:spPr>
        <p:txBody>
          <a:bodyPr>
            <a:noAutofit/>
          </a:bodyPr>
          <a:lstStyle/>
          <a:p>
            <a:br>
              <a:rPr lang="es-EC" sz="2000" dirty="0"/>
            </a:br>
            <a:r>
              <a:rPr lang="es-EC" sz="2000" dirty="0"/>
              <a:t> Requerimientos Funcionales </a:t>
            </a:r>
            <a:br>
              <a:rPr lang="es-EC" sz="2000" dirty="0"/>
            </a:br>
            <a:r>
              <a:rPr lang="es-ES" sz="2000" dirty="0"/>
              <a:t>Funcionalidades CRUD para el Administrador en el Manejo de Clientes </a:t>
            </a:r>
            <a:br>
              <a:rPr lang="es-ES" sz="2000" dirty="0"/>
            </a:b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282DD-6A63-4C8B-A565-5273EE1A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3" y="2133600"/>
            <a:ext cx="10471679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 RF1: El usuario debe poder crear nuevas cuentas de clientes RF2: Al crear una cuenta, el administrador debe poder asignar roles específicos al cliente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RF2: El </a:t>
            </a:r>
            <a:r>
              <a:rPr lang="es-ES" dirty="0"/>
              <a:t>usuario</a:t>
            </a:r>
            <a:r>
              <a:rPr lang="es-EC" dirty="0"/>
              <a:t> debe poder leer y visualizar una lista completa de su registro en el sistema</a:t>
            </a:r>
          </a:p>
          <a:p>
            <a:pPr algn="just"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093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5AC6-342B-4900-B0BB-B4F891DF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1" y="624110"/>
            <a:ext cx="9421812" cy="1280890"/>
          </a:xfrm>
        </p:spPr>
        <p:txBody>
          <a:bodyPr/>
          <a:lstStyle/>
          <a:p>
            <a:r>
              <a:rPr lang="es-EC" dirty="0"/>
              <a:t>Requerimientos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E9789-0596-4B92-ABAB-5F029D4C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67" y="2133600"/>
            <a:ext cx="10403945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RNF1: El sistema debe ser accesible desde dispositivos móviles y de escritorio, con un diseño responsivo. 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RNF2: La interfaz para la gestión de clientes debe ser intuitiva y fácil de usar, con tiempos de respuesta rápidos. </a:t>
            </a:r>
          </a:p>
        </p:txBody>
      </p:sp>
    </p:spTree>
    <p:extLst>
      <p:ext uri="{BB962C8B-B14F-4D97-AF65-F5344CB8AC3E}">
        <p14:creationId xmlns:p14="http://schemas.microsoft.com/office/powerpoint/2010/main" val="154023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A3B0F-78ED-4390-A3A8-3D9C3005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733" y="624110"/>
            <a:ext cx="9912879" cy="1280890"/>
          </a:xfrm>
        </p:spPr>
        <p:txBody>
          <a:bodyPr>
            <a:normAutofit/>
          </a:bodyPr>
          <a:lstStyle/>
          <a:p>
            <a:r>
              <a:rPr lang="es-ES" sz="2000" dirty="0"/>
              <a:t>Especificación de Requerimientos Funcionales (ERF) </a:t>
            </a:r>
            <a:br>
              <a:rPr lang="es-ES" sz="2000" dirty="0"/>
            </a:br>
            <a:r>
              <a:rPr lang="es-ES" sz="2000" dirty="0"/>
              <a:t>Sistema de Venta de Perfumería - Gestión de Clientes CRUD por Administrador</a:t>
            </a:r>
            <a:endParaRPr lang="es-EC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46CF1-8F50-41A1-90B1-D8F3F547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133600"/>
            <a:ext cx="10353145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C" dirty="0"/>
              <a:t>Introducción</a:t>
            </a:r>
          </a:p>
          <a:p>
            <a:pPr algn="just">
              <a:lnSpc>
                <a:spcPct val="150000"/>
              </a:lnSpc>
            </a:pPr>
            <a:r>
              <a:rPr lang="es-ES" dirty="0"/>
              <a:t>Este documento detalla los requerimientos funcionales específicos relacionados con las operaciones CRUD que los usuarios debe poder realizar para la gestión de un sistema de venta de perfumería.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3990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30A95-37F2-4AFA-92ED-C2BCA6B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33" y="624110"/>
            <a:ext cx="9608079" cy="1280890"/>
          </a:xfrm>
        </p:spPr>
        <p:txBody>
          <a:bodyPr>
            <a:normAutofit/>
          </a:bodyPr>
          <a:lstStyle/>
          <a:p>
            <a:r>
              <a:rPr lang="es-EC" sz="2000" dirty="0"/>
              <a:t>Requerimientos Funcionales </a:t>
            </a:r>
            <a:br>
              <a:rPr lang="es-EC" sz="2000" dirty="0"/>
            </a:br>
            <a:r>
              <a:rPr lang="es-EC" sz="2000" dirty="0"/>
              <a:t>2.1. Creación de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7B0DB-BD50-4614-940D-5ADC6864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3" y="2133600"/>
            <a:ext cx="9811279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ES" dirty="0"/>
              <a:t>RF1: El sistema debe permitir al usuario crear una nueva cuenta, ingresando información básica como: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Nombre completo.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Dirección de correo electrónico.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Número de teléfono.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Dirección física. </a:t>
            </a:r>
          </a:p>
          <a:p>
            <a:pPr algn="just">
              <a:lnSpc>
                <a:spcPct val="150000"/>
              </a:lnSpc>
            </a:pPr>
            <a:r>
              <a:rPr lang="es-EC" dirty="0"/>
              <a:t>Fecha de nacimiento (opcional).</a:t>
            </a:r>
          </a:p>
        </p:txBody>
      </p:sp>
    </p:spTree>
    <p:extLst>
      <p:ext uri="{BB962C8B-B14F-4D97-AF65-F5344CB8AC3E}">
        <p14:creationId xmlns:p14="http://schemas.microsoft.com/office/powerpoint/2010/main" val="23437301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561</Words>
  <Application>Microsoft Office PowerPoint</Application>
  <PresentationFormat>Panorámica</PresentationFormat>
  <Paragraphs>47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Aptos</vt:lpstr>
      <vt:lpstr>Arial</vt:lpstr>
      <vt:lpstr>Century Gothic</vt:lpstr>
      <vt:lpstr>Symbol</vt:lpstr>
      <vt:lpstr>Times New Roman</vt:lpstr>
      <vt:lpstr>Wingdings 3</vt:lpstr>
      <vt:lpstr>Espiral</vt:lpstr>
      <vt:lpstr>SISTEMA DE GESTIÓN DE VENTAS DE PERFUMERÍA EN ECUADOR</vt:lpstr>
      <vt:lpstr>Problemática Analizada: </vt:lpstr>
      <vt:lpstr>Propuesta</vt:lpstr>
      <vt:lpstr>  Especificación de Requerimientos de Usuario (ERU)  Sistema de Venta de Perfumería con Gestión CRUD de Clientes por Administrador </vt:lpstr>
      <vt:lpstr>  Descripción General </vt:lpstr>
      <vt:lpstr>  Requerimientos Funcionales  Funcionalidades CRUD para el Administrador en el Manejo de Clientes  </vt:lpstr>
      <vt:lpstr>Requerimientos No Funcionales</vt:lpstr>
      <vt:lpstr>Especificación de Requerimientos Funcionales (ERF)  Sistema de Venta de Perfumería - Gestión de Clientes CRUD por Administrador</vt:lpstr>
      <vt:lpstr>Requerimientos Funcionales  2.1. Creación de Clientes</vt:lpstr>
      <vt:lpstr>Presentación de PowerPoint</vt:lpstr>
      <vt:lpstr>Presentación de PowerPoint</vt:lpstr>
      <vt:lpstr>Diagrama Casos de Uso</vt:lpstr>
      <vt:lpstr>Arquitectura</vt:lpstr>
      <vt:lpstr>Diagrama UML</vt:lpstr>
      <vt:lpstr>Problemática Analizada: </vt:lpstr>
      <vt:lpstr>Presentación de PowerPoint</vt:lpstr>
      <vt:lpstr>Presentación de PowerPoint</vt:lpstr>
      <vt:lpstr>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VENTAS DE PERFUMERÍA EN ECUADOR</dc:title>
  <dc:creator>Christian Hernandez</dc:creator>
  <cp:lastModifiedBy>Christian Hernandez</cp:lastModifiedBy>
  <cp:revision>10</cp:revision>
  <dcterms:created xsi:type="dcterms:W3CDTF">2024-08-31T22:30:45Z</dcterms:created>
  <dcterms:modified xsi:type="dcterms:W3CDTF">2024-09-14T13:34:00Z</dcterms:modified>
</cp:coreProperties>
</file>