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91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055C-C9CD-4056-81CD-73317B3AFDDB}" type="datetimeFigureOut">
              <a:rPr lang="hu-HU" smtClean="0"/>
              <a:t>2013.05.16.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DF8B-677F-4C0D-B4F3-69BC0561D822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055C-C9CD-4056-81CD-73317B3AFDDB}" type="datetimeFigureOut">
              <a:rPr lang="hu-HU" smtClean="0"/>
              <a:t>2013.05.16.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DF8B-677F-4C0D-B4F3-69BC0561D822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055C-C9CD-4056-81CD-73317B3AFDDB}" type="datetimeFigureOut">
              <a:rPr lang="hu-HU" smtClean="0"/>
              <a:t>2013.05.16.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DF8B-677F-4C0D-B4F3-69BC0561D822}" type="slidenum">
              <a:rPr lang="hu-HU" smtClean="0"/>
              <a:t>‹#›</a:t>
            </a:fld>
            <a:endParaRPr lang="hu-H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055C-C9CD-4056-81CD-73317B3AFDDB}" type="datetimeFigureOut">
              <a:rPr lang="hu-HU" smtClean="0"/>
              <a:t>2013.05.16.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DF8B-677F-4C0D-B4F3-69BC0561D822}" type="slidenum">
              <a:rPr lang="hu-HU" smtClean="0"/>
              <a:t>‹#›</a:t>
            </a:fld>
            <a:endParaRPr lang="hu-H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055C-C9CD-4056-81CD-73317B3AFDDB}" type="datetimeFigureOut">
              <a:rPr lang="hu-HU" smtClean="0"/>
              <a:t>2013.05.16.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DF8B-677F-4C0D-B4F3-69BC0561D822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055C-C9CD-4056-81CD-73317B3AFDDB}" type="datetimeFigureOut">
              <a:rPr lang="hu-HU" smtClean="0"/>
              <a:t>2013.05.16.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DF8B-677F-4C0D-B4F3-69BC0561D822}" type="slidenum">
              <a:rPr lang="hu-HU" smtClean="0"/>
              <a:t>‹#›</a:t>
            </a:fld>
            <a:endParaRPr lang="hu-H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055C-C9CD-4056-81CD-73317B3AFDDB}" type="datetimeFigureOut">
              <a:rPr lang="hu-HU" smtClean="0"/>
              <a:t>2013.05.16.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DF8B-677F-4C0D-B4F3-69BC0561D822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055C-C9CD-4056-81CD-73317B3AFDDB}" type="datetimeFigureOut">
              <a:rPr lang="hu-HU" smtClean="0"/>
              <a:t>2013.05.16.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DF8B-677F-4C0D-B4F3-69BC0561D822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055C-C9CD-4056-81CD-73317B3AFDDB}" type="datetimeFigureOut">
              <a:rPr lang="hu-HU" smtClean="0"/>
              <a:t>2013.05.16.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DF8B-677F-4C0D-B4F3-69BC0561D822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055C-C9CD-4056-81CD-73317B3AFDDB}" type="datetimeFigureOut">
              <a:rPr lang="hu-HU" smtClean="0"/>
              <a:t>2013.05.16.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DF8B-677F-4C0D-B4F3-69BC0561D822}" type="slidenum">
              <a:rPr lang="hu-HU" smtClean="0"/>
              <a:t>‹#›</a:t>
            </a:fld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055C-C9CD-4056-81CD-73317B3AFDDB}" type="datetimeFigureOut">
              <a:rPr lang="hu-HU" smtClean="0"/>
              <a:t>2013.05.16.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DF8B-677F-4C0D-B4F3-69BC0561D822}" type="slidenum">
              <a:rPr lang="hu-HU" smtClean="0"/>
              <a:t>‹#›</a:t>
            </a:fld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EE4A055C-C9CD-4056-81CD-73317B3AFDDB}" type="datetimeFigureOut">
              <a:rPr lang="hu-HU" smtClean="0"/>
              <a:t>2013.05.16.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D4CDF8B-677F-4C0D-B4F3-69BC0561D822}" type="slidenum">
              <a:rPr lang="hu-HU" smtClean="0"/>
              <a:t>‹#›</a:t>
            </a:fld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 smtClean="0"/>
              <a:t>Intelligent</a:t>
            </a:r>
            <a:r>
              <a:rPr lang="hu-HU" dirty="0" smtClean="0"/>
              <a:t> Job </a:t>
            </a:r>
            <a:r>
              <a:rPr lang="hu-HU" dirty="0" err="1" smtClean="0"/>
              <a:t>Finder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Szolgáltatás integráció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3203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 smtClean="0"/>
          </a:p>
          <a:p>
            <a:r>
              <a:rPr lang="hu-HU" dirty="0" smtClean="0"/>
              <a:t>Az alap funkciók működnek</a:t>
            </a:r>
          </a:p>
          <a:p>
            <a:pPr lvl="1"/>
            <a:r>
              <a:rPr lang="hu-HU" dirty="0" smtClean="0"/>
              <a:t>Adatbázis elérés</a:t>
            </a:r>
          </a:p>
          <a:p>
            <a:pPr lvl="1"/>
            <a:r>
              <a:rPr lang="hu-HU" dirty="0" err="1" smtClean="0"/>
              <a:t>Indeed</a:t>
            </a:r>
            <a:endParaRPr lang="hu-HU" dirty="0" smtClean="0"/>
          </a:p>
          <a:p>
            <a:pPr lvl="1"/>
            <a:r>
              <a:rPr lang="hu-HU" dirty="0" smtClean="0"/>
              <a:t>Álláshirdetések feltöltése, szerkesztése</a:t>
            </a:r>
          </a:p>
          <a:p>
            <a:pPr lvl="1"/>
            <a:r>
              <a:rPr lang="hu-HU" dirty="0" smtClean="0"/>
              <a:t>Keresés</a:t>
            </a:r>
            <a:endParaRPr lang="hu-HU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Hogy álltunk a feladat kezdetéig?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6564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u-HU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Következő lépés</a:t>
            </a:r>
            <a:endParaRPr lang="hu-HU" dirty="0"/>
          </a:p>
        </p:txBody>
      </p:sp>
      <p:pic>
        <p:nvPicPr>
          <p:cNvPr id="1026" name="Picture 2" descr="http://www.bpm-guide.de/wp-content/uploads/2011/04/drools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924" y="3933056"/>
            <a:ext cx="39433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opensourcesoftwarepractice.org/OSDB-Tutorial/_images/neo4j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564904"/>
            <a:ext cx="4176464" cy="1023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87" y="5085184"/>
            <a:ext cx="172402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285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Mi volt a terv?</a:t>
            </a:r>
          </a:p>
          <a:p>
            <a:pPr lvl="1"/>
            <a:r>
              <a:rPr lang="hu-HU" dirty="0" smtClean="0"/>
              <a:t>Neo4j szerver elérése </a:t>
            </a:r>
            <a:r>
              <a:rPr lang="hu-HU" dirty="0" err="1" smtClean="0"/>
              <a:t>REST-en</a:t>
            </a:r>
            <a:r>
              <a:rPr lang="hu-HU" dirty="0" smtClean="0"/>
              <a:t> keresztül</a:t>
            </a:r>
            <a:endParaRPr lang="hu-HU" dirty="0" smtClean="0"/>
          </a:p>
          <a:p>
            <a:r>
              <a:rPr lang="hu-HU" dirty="0" smtClean="0"/>
              <a:t>Meddig jutottunk?</a:t>
            </a:r>
            <a:endParaRPr lang="hu-HU" dirty="0"/>
          </a:p>
          <a:p>
            <a:pPr lvl="1"/>
            <a:r>
              <a:rPr lang="hu-HU" dirty="0" smtClean="0"/>
              <a:t>Felhasználói szemmel nézve…</a:t>
            </a:r>
          </a:p>
          <a:p>
            <a:pPr lvl="1"/>
            <a:r>
              <a:rPr lang="hu-HU" dirty="0" smtClean="0"/>
              <a:t>Fejlesztői szemmel nézve…</a:t>
            </a:r>
            <a:endParaRPr lang="hu-HU" dirty="0" smtClean="0"/>
          </a:p>
          <a:p>
            <a:r>
              <a:rPr lang="hu-HU" dirty="0" smtClean="0"/>
              <a:t>Miért csak eddig?</a:t>
            </a:r>
          </a:p>
          <a:p>
            <a:pPr lvl="1"/>
            <a:r>
              <a:rPr lang="hu-HU" dirty="0" smtClean="0"/>
              <a:t>Bonita </a:t>
            </a:r>
            <a:r>
              <a:rPr lang="hu-HU" dirty="0" err="1" smtClean="0"/>
              <a:t>ClassLoader</a:t>
            </a:r>
            <a:endParaRPr lang="hu-HU" dirty="0" smtClean="0"/>
          </a:p>
          <a:p>
            <a:pPr lvl="1"/>
            <a:r>
              <a:rPr lang="hu-HU" dirty="0" smtClean="0"/>
              <a:t>Java specifikus problémák</a:t>
            </a:r>
            <a:endParaRPr lang="hu-HU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Neo4j </a:t>
            </a:r>
            <a:r>
              <a:rPr lang="hu-HU" dirty="0" smtClean="0"/>
              <a:t>kalandok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8099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 smtClean="0"/>
          </a:p>
          <a:p>
            <a:r>
              <a:rPr lang="hu-HU" dirty="0" smtClean="0"/>
              <a:t>Találatok pontozása</a:t>
            </a:r>
          </a:p>
          <a:p>
            <a:r>
              <a:rPr lang="hu-HU" dirty="0" smtClean="0"/>
              <a:t>Egyszerű szabályok</a:t>
            </a:r>
          </a:p>
          <a:p>
            <a:r>
              <a:rPr lang="hu-HU" dirty="0" smtClean="0"/>
              <a:t>Sorrendezés</a:t>
            </a:r>
          </a:p>
          <a:p>
            <a:r>
              <a:rPr lang="hu-HU" dirty="0" smtClean="0"/>
              <a:t>HTML </a:t>
            </a:r>
            <a:r>
              <a:rPr lang="hu-HU" dirty="0" err="1" smtClean="0"/>
              <a:t>parse-olás</a:t>
            </a:r>
            <a:endParaRPr lang="hu-HU" dirty="0" smtClean="0"/>
          </a:p>
          <a:p>
            <a:endParaRPr lang="hu-HU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Drools</a:t>
            </a:r>
            <a:r>
              <a:rPr lang="hu-HU" dirty="0" smtClean="0"/>
              <a:t> </a:t>
            </a:r>
            <a:endParaRPr lang="hu-HU" dirty="0"/>
          </a:p>
        </p:txBody>
      </p:sp>
      <p:pic>
        <p:nvPicPr>
          <p:cNvPr id="4" name="Picture 2" descr="http://www.bpm-guide.de/wp-content/uploads/2011/04/drools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4365104"/>
            <a:ext cx="39433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411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/>
          <p:cNvSpPr>
            <a:spLocks noGrp="1"/>
          </p:cNvSpPr>
          <p:nvPr>
            <p:ph idx="1"/>
          </p:nvPr>
        </p:nvSpPr>
        <p:spPr>
          <a:xfrm>
            <a:off x="872067" y="4941168"/>
            <a:ext cx="7408333" cy="1184994"/>
          </a:xfrm>
        </p:spPr>
        <p:txBody>
          <a:bodyPr>
            <a:normAutofit lnSpcReduction="10000"/>
          </a:bodyPr>
          <a:lstStyle/>
          <a:p>
            <a:r>
              <a:rPr lang="hu-HU" dirty="0"/>
              <a:t>http://localhost:8080/bonita-server-rest/API/runtimeAPI/instantiateProcessWithVariables/myProcess–1.0</a:t>
            </a:r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Representational</a:t>
            </a:r>
            <a:r>
              <a:rPr lang="hu-HU" dirty="0"/>
              <a:t> </a:t>
            </a:r>
            <a:r>
              <a:rPr lang="hu-HU" dirty="0" err="1"/>
              <a:t>State</a:t>
            </a:r>
            <a:r>
              <a:rPr lang="hu-HU" dirty="0"/>
              <a:t> </a:t>
            </a:r>
            <a:r>
              <a:rPr lang="hu-HU" dirty="0" err="1"/>
              <a:t>Transfer</a:t>
            </a:r>
            <a:endParaRPr lang="hu-HU" dirty="0"/>
          </a:p>
        </p:txBody>
      </p:sp>
      <p:pic>
        <p:nvPicPr>
          <p:cNvPr id="2050" name="Picture 2" descr="http://www.neurowork.net/pages/bonita/images/bonit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9219" y="3015683"/>
            <a:ext cx="5381625" cy="144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loianegroner.com/wp-content/uploads/2011/06/apache-tomca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636912"/>
            <a:ext cx="198120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clker.com/cliparts/H/D/e/R/O/P/green-plus-sign-m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140968"/>
            <a:ext cx="1416877" cy="141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48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Extrák</a:t>
            </a:r>
            <a:endParaRPr lang="hu-H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0" t="10082" r="7720" b="14603"/>
          <a:stretch/>
        </p:blipFill>
        <p:spPr bwMode="auto">
          <a:xfrm>
            <a:off x="-89862" y="2060848"/>
            <a:ext cx="5093910" cy="3354087"/>
          </a:xfrm>
          <a:prstGeom prst="rect">
            <a:avLst/>
          </a:prstGeom>
          <a:noFill/>
          <a:ln>
            <a:noFill/>
          </a:ln>
          <a:scene3d>
            <a:camera prst="perspectiveContrastingRigh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40" t="7722" r="9267" b="26543"/>
          <a:stretch/>
        </p:blipFill>
        <p:spPr bwMode="auto">
          <a:xfrm>
            <a:off x="4067943" y="2060847"/>
            <a:ext cx="4968553" cy="3312369"/>
          </a:xfrm>
          <a:prstGeom prst="rect">
            <a:avLst/>
          </a:prstGeom>
          <a:noFill/>
          <a:ln>
            <a:noFill/>
          </a:ln>
          <a:scene3d>
            <a:camera prst="perspectiveContrasting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867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Az alapfeladatok elkészültek</a:t>
            </a:r>
          </a:p>
          <a:p>
            <a:r>
              <a:rPr lang="hu-HU" dirty="0" smtClean="0"/>
              <a:t>Extra feladatok kitalálása/megvalósítása</a:t>
            </a:r>
          </a:p>
          <a:p>
            <a:r>
              <a:rPr lang="hu-HU" dirty="0" smtClean="0"/>
              <a:t>Meghiúsult tervek</a:t>
            </a:r>
          </a:p>
          <a:p>
            <a:r>
              <a:rPr lang="hu-HU" dirty="0" smtClean="0"/>
              <a:t>Rengeteg befektetett munkaóra</a:t>
            </a:r>
            <a:endParaRPr lang="hu-HU" dirty="0"/>
          </a:p>
          <a:p>
            <a:endParaRPr lang="hu-HU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Összefoglalás</a:t>
            </a:r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3771632" y="5373216"/>
            <a:ext cx="468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 smtClean="0"/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2526210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ullám">
  <a:themeElements>
    <a:clrScheme name="Hullá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Hullá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ullá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34</TotalTime>
  <Words>88</Words>
  <Application>Microsoft Office PowerPoint</Application>
  <PresentationFormat>Diavetítés a képernyőre (4:3 oldalarány)</PresentationFormat>
  <Paragraphs>34</Paragraphs>
  <Slides>8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9" baseType="lpstr">
      <vt:lpstr>Hullám</vt:lpstr>
      <vt:lpstr>Intelligent Job Finder</vt:lpstr>
      <vt:lpstr>Hogy álltunk a feladat kezdetéig?</vt:lpstr>
      <vt:lpstr>Következő lépés</vt:lpstr>
      <vt:lpstr>Neo4j kalandok</vt:lpstr>
      <vt:lpstr>Drools </vt:lpstr>
      <vt:lpstr>Representational State Transfer</vt:lpstr>
      <vt:lpstr>Extrák</vt:lpstr>
      <vt:lpstr>Összefoglalás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Job Finder</dc:title>
  <dc:creator>Vialpando</dc:creator>
  <cp:lastModifiedBy>Nádudvari György</cp:lastModifiedBy>
  <cp:revision>5</cp:revision>
  <dcterms:created xsi:type="dcterms:W3CDTF">2013-05-15T19:54:52Z</dcterms:created>
  <dcterms:modified xsi:type="dcterms:W3CDTF">2013-05-16T09:09:22Z</dcterms:modified>
</cp:coreProperties>
</file>