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3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>
        <p:scale>
          <a:sx n="59" d="100"/>
          <a:sy n="59" d="100"/>
        </p:scale>
        <p:origin x="-1692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055C-C9CD-4056-81CD-73317B3AFDDB}" type="datetimeFigureOut">
              <a:rPr lang="hu-HU" smtClean="0"/>
              <a:t>2013.05.28.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DF8B-677F-4C0D-B4F3-69BC0561D822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055C-C9CD-4056-81CD-73317B3AFDDB}" type="datetimeFigureOut">
              <a:rPr lang="hu-HU" smtClean="0"/>
              <a:t>2013.05.28.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DF8B-677F-4C0D-B4F3-69BC0561D822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055C-C9CD-4056-81CD-73317B3AFDDB}" type="datetimeFigureOut">
              <a:rPr lang="hu-HU" smtClean="0"/>
              <a:t>2013.05.28.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DF8B-677F-4C0D-B4F3-69BC0561D822}" type="slidenum">
              <a:rPr lang="hu-HU" smtClean="0"/>
              <a:t>‹#›</a:t>
            </a:fld>
            <a:endParaRPr lang="hu-H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055C-C9CD-4056-81CD-73317B3AFDDB}" type="datetimeFigureOut">
              <a:rPr lang="hu-HU" smtClean="0"/>
              <a:t>2013.05.28.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DF8B-677F-4C0D-B4F3-69BC0561D822}" type="slidenum">
              <a:rPr lang="hu-HU" smtClean="0"/>
              <a:t>‹#›</a:t>
            </a:fld>
            <a:endParaRPr lang="hu-H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055C-C9CD-4056-81CD-73317B3AFDDB}" type="datetimeFigureOut">
              <a:rPr lang="hu-HU" smtClean="0"/>
              <a:t>2013.05.28.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DF8B-677F-4C0D-B4F3-69BC0561D822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055C-C9CD-4056-81CD-73317B3AFDDB}" type="datetimeFigureOut">
              <a:rPr lang="hu-HU" smtClean="0"/>
              <a:t>2013.05.28.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DF8B-677F-4C0D-B4F3-69BC0561D822}" type="slidenum">
              <a:rPr lang="hu-HU" smtClean="0"/>
              <a:t>‹#›</a:t>
            </a:fld>
            <a:endParaRPr lang="hu-H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055C-C9CD-4056-81CD-73317B3AFDDB}" type="datetimeFigureOut">
              <a:rPr lang="hu-HU" smtClean="0"/>
              <a:t>2013.05.28.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DF8B-677F-4C0D-B4F3-69BC0561D822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055C-C9CD-4056-81CD-73317B3AFDDB}" type="datetimeFigureOut">
              <a:rPr lang="hu-HU" smtClean="0"/>
              <a:t>2013.05.28.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DF8B-677F-4C0D-B4F3-69BC0561D822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055C-C9CD-4056-81CD-73317B3AFDDB}" type="datetimeFigureOut">
              <a:rPr lang="hu-HU" smtClean="0"/>
              <a:t>2013.05.28.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DF8B-677F-4C0D-B4F3-69BC0561D822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055C-C9CD-4056-81CD-73317B3AFDDB}" type="datetimeFigureOut">
              <a:rPr lang="hu-HU" smtClean="0"/>
              <a:t>2013.05.28.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DF8B-677F-4C0D-B4F3-69BC0561D822}" type="slidenum">
              <a:rPr lang="hu-HU" smtClean="0"/>
              <a:t>‹#›</a:t>
            </a:fld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055C-C9CD-4056-81CD-73317B3AFDDB}" type="datetimeFigureOut">
              <a:rPr lang="hu-HU" smtClean="0"/>
              <a:t>2013.05.28.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DF8B-677F-4C0D-B4F3-69BC0561D822}" type="slidenum">
              <a:rPr lang="hu-HU" smtClean="0"/>
              <a:t>‹#›</a:t>
            </a:fld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E4A055C-C9CD-4056-81CD-73317B3AFDDB}" type="datetimeFigureOut">
              <a:rPr lang="hu-HU" smtClean="0"/>
              <a:t>2013.05.28.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D4CDF8B-677F-4C0D-B4F3-69BC0561D822}" type="slidenum">
              <a:rPr lang="hu-HU" smtClean="0"/>
              <a:t>‹#›</a:t>
            </a:fld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Model-driven software development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dirty="0" err="1" smtClean="0"/>
              <a:t>Házi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Feladat</a:t>
            </a:r>
            <a:endParaRPr lang="en-US" sz="3200" b="1" dirty="0"/>
          </a:p>
        </p:txBody>
      </p:sp>
      <p:sp>
        <p:nvSpPr>
          <p:cNvPr id="4" name="Szövegdoboz 3"/>
          <p:cNvSpPr txBox="1"/>
          <p:nvPr/>
        </p:nvSpPr>
        <p:spPr>
          <a:xfrm>
            <a:off x="4862411" y="5085184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/>
              <a:t>Debreceni</a:t>
            </a:r>
            <a:r>
              <a:rPr lang="en-US" b="1" dirty="0"/>
              <a:t> </a:t>
            </a:r>
            <a:r>
              <a:rPr lang="en-US" b="1" dirty="0" err="1"/>
              <a:t>Csaba</a:t>
            </a:r>
            <a:endParaRPr lang="en-US" b="1" dirty="0"/>
          </a:p>
          <a:p>
            <a:pPr algn="r"/>
            <a:r>
              <a:rPr lang="en-US" b="1" dirty="0" err="1"/>
              <a:t>Nádudvari</a:t>
            </a:r>
            <a:r>
              <a:rPr lang="en-US" b="1" dirty="0"/>
              <a:t> </a:t>
            </a:r>
            <a:r>
              <a:rPr lang="en-US" b="1" dirty="0" err="1" smtClean="0"/>
              <a:t>György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63203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Ami elkészült…</a:t>
            </a:r>
          </a:p>
          <a:p>
            <a:r>
              <a:rPr lang="hu-HU" dirty="0" smtClean="0"/>
              <a:t>De volna még mit csinálni…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Összefoglalás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3771632" y="5373216"/>
            <a:ext cx="468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52621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896235" y="2753312"/>
            <a:ext cx="7408333" cy="3450696"/>
          </a:xfrm>
        </p:spPr>
        <p:txBody>
          <a:bodyPr/>
          <a:lstStyle/>
          <a:p>
            <a:r>
              <a:rPr lang="en-US" dirty="0" smtClean="0"/>
              <a:t>Modell</a:t>
            </a:r>
          </a:p>
          <a:p>
            <a:r>
              <a:rPr lang="en-US" dirty="0" err="1" smtClean="0"/>
              <a:t>Validáció</a:t>
            </a:r>
            <a:endParaRPr lang="en-US" dirty="0" smtClean="0"/>
          </a:p>
          <a:p>
            <a:r>
              <a:rPr lang="en-US" dirty="0" err="1" smtClean="0"/>
              <a:t>Állapotgép</a:t>
            </a:r>
            <a:endParaRPr lang="en-US" dirty="0" smtClean="0"/>
          </a:p>
          <a:p>
            <a:r>
              <a:rPr lang="en-US" dirty="0" err="1" smtClean="0"/>
              <a:t>Jegyzőkönyvgenerátor</a:t>
            </a:r>
            <a:endParaRPr lang="hu-HU" dirty="0" smtClean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Hogy álltunk a feladat kezdetéig?</a:t>
            </a:r>
            <a:endParaRPr lang="hu-HU" dirty="0"/>
          </a:p>
        </p:txBody>
      </p:sp>
      <p:pic>
        <p:nvPicPr>
          <p:cNvPr id="1026" name="Picture 2" descr="http://marketplace.eclipse.org/sites/default/files/styles/ds_medium/public/tool_logo_XL_w_text.png?itok=M2WFyM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708551"/>
            <a:ext cx="1407790" cy="90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i0.twimg.com/profile_images/2201812675/yakindu-bildmark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475753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iki.eclipse.org/images/thumb/d/db/Xtext_logo.png/450px-Xtext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123060"/>
            <a:ext cx="2054002" cy="61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eclipse.org/modeling/emf/images/emf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979" y="2780928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64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ym typeface="Wingdings" pitchFamily="2" charset="2"/>
              </a:rPr>
              <a:t>Yakindu</a:t>
            </a:r>
            <a:r>
              <a:rPr lang="en-US" dirty="0" smtClean="0">
                <a:sym typeface="Wingdings" pitchFamily="2" charset="2"/>
              </a:rPr>
              <a:t>, EMF-</a:t>
            </a:r>
            <a:r>
              <a:rPr lang="en-US" dirty="0" err="1" smtClean="0">
                <a:sym typeface="Wingdings" pitchFamily="2" charset="2"/>
              </a:rPr>
              <a:t>IncQuery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/>
              <a:t>Eclipse Plug-in </a:t>
            </a:r>
            <a:r>
              <a:rPr lang="en-US" dirty="0">
                <a:sym typeface="Wingdings" pitchFamily="2" charset="2"/>
              </a:rPr>
              <a:t> RCP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hu-HU" dirty="0" err="1" smtClean="0"/>
              <a:t>org.eclipse.ui</a:t>
            </a:r>
            <a:endParaRPr lang="en-US" dirty="0" smtClean="0"/>
          </a:p>
          <a:p>
            <a:r>
              <a:rPr lang="hu-HU" dirty="0" err="1" smtClean="0"/>
              <a:t>org.eclipse.core.runtime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Run and Save bug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 Client Platform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028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Preference Store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331640" y="3284984"/>
            <a:ext cx="712879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//</a:t>
            </a:r>
            <a:r>
              <a:rPr lang="en-US" sz="1400" dirty="0" err="1" smtClean="0"/>
              <a:t>Breaktime</a:t>
            </a:r>
            <a:endParaRPr lang="en-US" sz="1400" dirty="0" smtClean="0"/>
          </a:p>
          <a:p>
            <a:r>
              <a:rPr lang="en-US" sz="1400" dirty="0" smtClean="0"/>
              <a:t>public </a:t>
            </a:r>
            <a:r>
              <a:rPr lang="en-US" sz="1400" dirty="0"/>
              <a:t>static final String </a:t>
            </a:r>
            <a:r>
              <a:rPr lang="en-US" sz="1400" dirty="0" smtClean="0"/>
              <a:t>BT_LONG </a:t>
            </a:r>
            <a:r>
              <a:rPr lang="en-US" sz="1400" dirty="0"/>
              <a:t>= </a:t>
            </a:r>
            <a:r>
              <a:rPr lang="en-US" sz="1400" dirty="0" smtClean="0"/>
              <a:t>“</a:t>
            </a:r>
            <a:r>
              <a:rPr lang="en-US" sz="1400" dirty="0" err="1" smtClean="0"/>
              <a:t>bt_long</a:t>
            </a:r>
            <a:r>
              <a:rPr lang="en-US" sz="1400" dirty="0"/>
              <a:t>";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 err="1" smtClean="0"/>
              <a:t>IPreferenceStore</a:t>
            </a:r>
            <a:r>
              <a:rPr lang="en-US" sz="1400" dirty="0" smtClean="0"/>
              <a:t> </a:t>
            </a:r>
            <a:r>
              <a:rPr lang="en-US" sz="1400" dirty="0"/>
              <a:t>s = </a:t>
            </a:r>
            <a:r>
              <a:rPr lang="en-US" sz="1400" dirty="0" err="1"/>
              <a:t>getPreferenceStore</a:t>
            </a:r>
            <a:r>
              <a:rPr lang="en-US" sz="1400" dirty="0" smtClean="0"/>
              <a:t>();</a:t>
            </a:r>
          </a:p>
          <a:p>
            <a:endParaRPr lang="en-US" sz="1400" dirty="0"/>
          </a:p>
          <a:p>
            <a:r>
              <a:rPr lang="en-US" sz="1400" dirty="0" smtClean="0"/>
              <a:t>//Set default value</a:t>
            </a:r>
            <a:endParaRPr lang="en-US" sz="1400" dirty="0"/>
          </a:p>
          <a:p>
            <a:r>
              <a:rPr lang="en-US" sz="1400" dirty="0" err="1" smtClean="0"/>
              <a:t>s.setDefault</a:t>
            </a:r>
            <a:r>
              <a:rPr lang="en-US" sz="1400" dirty="0" smtClean="0"/>
              <a:t>(BT_LONG</a:t>
            </a:r>
            <a:r>
              <a:rPr lang="en-US" sz="1400" dirty="0"/>
              <a:t>, 15 * 60</a:t>
            </a:r>
            <a:r>
              <a:rPr lang="en-US" sz="1400" dirty="0" smtClean="0"/>
              <a:t>);</a:t>
            </a:r>
          </a:p>
          <a:p>
            <a:endParaRPr lang="en-US" sz="1400" dirty="0"/>
          </a:p>
          <a:p>
            <a:r>
              <a:rPr lang="en-US" sz="1400" dirty="0" smtClean="0"/>
              <a:t>//Set selected value</a:t>
            </a:r>
          </a:p>
          <a:p>
            <a:r>
              <a:rPr lang="en-US" sz="1400" dirty="0" err="1"/>
              <a:t>s.setValue</a:t>
            </a:r>
            <a:r>
              <a:rPr lang="en-US" sz="1400" dirty="0"/>
              <a:t>(BT_LONG, </a:t>
            </a:r>
            <a:r>
              <a:rPr lang="en-US" sz="1400" dirty="0" err="1"/>
              <a:t>bt_m.getSelection</a:t>
            </a:r>
            <a:r>
              <a:rPr lang="en-US" sz="1400" dirty="0"/>
              <a:t>() * 60 + </a:t>
            </a:r>
            <a:r>
              <a:rPr lang="en-US" sz="1400" dirty="0" err="1"/>
              <a:t>bt_s.getSelection</a:t>
            </a:r>
            <a:r>
              <a:rPr lang="en-US" sz="1400" dirty="0"/>
              <a:t>());</a:t>
            </a:r>
          </a:p>
          <a:p>
            <a:r>
              <a:rPr lang="en-US" sz="1400" dirty="0"/>
              <a:t>		</a:t>
            </a:r>
          </a:p>
          <a:p>
            <a:r>
              <a:rPr lang="en-US" sz="1400" dirty="0" smtClean="0"/>
              <a:t>//Get current value</a:t>
            </a:r>
            <a:endParaRPr lang="en-US" sz="1400" dirty="0"/>
          </a:p>
          <a:p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bt_long</a:t>
            </a:r>
            <a:r>
              <a:rPr lang="en-US" sz="1400" dirty="0"/>
              <a:t> = </a:t>
            </a:r>
            <a:r>
              <a:rPr lang="en-US" sz="1400" dirty="0" err="1"/>
              <a:t>s.getDefaultInt</a:t>
            </a:r>
            <a:r>
              <a:rPr lang="en-US" sz="1400" dirty="0"/>
              <a:t>(BT_LONG</a:t>
            </a:r>
            <a:r>
              <a:rPr lang="en-US" sz="1400" dirty="0" smtClean="0"/>
              <a:t>);</a:t>
            </a:r>
            <a:r>
              <a:rPr lang="en-US" dirty="0"/>
              <a:t>		</a:t>
            </a:r>
          </a:p>
        </p:txBody>
      </p:sp>
      <p:sp>
        <p:nvSpPr>
          <p:cNvPr id="5" name="Tartalom helye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2409717"/>
          </a:xfrm>
        </p:spPr>
        <p:txBody>
          <a:bodyPr/>
          <a:lstStyle/>
          <a:p>
            <a:r>
              <a:rPr lang="en-US" dirty="0" err="1" smtClean="0">
                <a:sym typeface="Wingdings" pitchFamily="2" charset="2"/>
              </a:rPr>
              <a:t>Beállítások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mentése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felhasználása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könnyen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8099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en-US" dirty="0" smtClean="0"/>
              <a:t>SWT Designer</a:t>
            </a:r>
          </a:p>
          <a:p>
            <a:r>
              <a:rPr lang="en-US" dirty="0" smtClean="0"/>
              <a:t>RCP </a:t>
            </a:r>
            <a:r>
              <a:rPr lang="en-US" dirty="0" err="1" smtClean="0"/>
              <a:t>támogatás</a:t>
            </a:r>
            <a:endParaRPr lang="en-US" dirty="0" smtClean="0"/>
          </a:p>
          <a:p>
            <a:r>
              <a:rPr lang="en-US" dirty="0" err="1" smtClean="0"/>
              <a:t>Elsőre</a:t>
            </a:r>
            <a:r>
              <a:rPr lang="en-US" dirty="0" smtClean="0"/>
              <a:t> </a:t>
            </a:r>
            <a:r>
              <a:rPr lang="en-US" dirty="0" err="1" smtClean="0"/>
              <a:t>eléggé</a:t>
            </a:r>
            <a:r>
              <a:rPr lang="en-US" dirty="0" smtClean="0"/>
              <a:t> </a:t>
            </a:r>
            <a:r>
              <a:rPr lang="en-US" dirty="0" err="1" smtClean="0"/>
              <a:t>bonyolult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…de </a:t>
            </a:r>
            <a:r>
              <a:rPr lang="en-US" dirty="0" err="1" smtClean="0"/>
              <a:t>utána</a:t>
            </a:r>
            <a:r>
              <a:rPr lang="en-US" dirty="0" smtClean="0"/>
              <a:t> </a:t>
            </a:r>
            <a:r>
              <a:rPr lang="en-US" dirty="0" err="1" smtClean="0"/>
              <a:t>már</a:t>
            </a:r>
            <a:r>
              <a:rPr lang="en-US" dirty="0" smtClean="0"/>
              <a:t> </a:t>
            </a:r>
            <a:r>
              <a:rPr lang="en-US" dirty="0" err="1" smtClean="0"/>
              <a:t>könnyen</a:t>
            </a:r>
            <a:r>
              <a:rPr lang="en-US" dirty="0" smtClean="0"/>
              <a:t> </a:t>
            </a:r>
            <a:r>
              <a:rPr lang="en-US" dirty="0" err="1" smtClean="0"/>
              <a:t>használható</a:t>
            </a:r>
            <a:endParaRPr lang="en-US" dirty="0" smtClean="0"/>
          </a:p>
          <a:p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Builder Pro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5411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872067" y="2708920"/>
            <a:ext cx="7408333" cy="341724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Only One-way </a:t>
            </a:r>
            <a:r>
              <a:rPr lang="en-US" dirty="0" smtClean="0">
                <a:sym typeface="Wingdings" pitchFamily="2" charset="2"/>
              </a:rPr>
              <a:t> WPF binding</a:t>
            </a:r>
            <a:endParaRPr lang="en-US" dirty="0" smtClean="0"/>
          </a:p>
          <a:p>
            <a:r>
              <a:rPr lang="en-US" dirty="0" err="1" smtClean="0"/>
              <a:t>IObservableList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EMF-</a:t>
            </a:r>
            <a:r>
              <a:rPr lang="en-US" dirty="0" err="1" smtClean="0"/>
              <a:t>Incquery</a:t>
            </a:r>
            <a:r>
              <a:rPr lang="en-US" dirty="0" smtClean="0"/>
              <a:t> </a:t>
            </a:r>
            <a:r>
              <a:rPr lang="en-US" dirty="0" err="1" smtClean="0"/>
              <a:t>Databinding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259632" y="4204826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IncQueryEngine</a:t>
            </a:r>
            <a:r>
              <a:rPr lang="en-US" sz="1400" dirty="0"/>
              <a:t> engine = </a:t>
            </a:r>
            <a:r>
              <a:rPr lang="en-US" sz="1400" dirty="0" err="1"/>
              <a:t>EngineManager.getInstance</a:t>
            </a:r>
            <a:r>
              <a:rPr lang="en-US" sz="1400" dirty="0"/>
              <a:t>()</a:t>
            </a:r>
          </a:p>
          <a:p>
            <a:r>
              <a:rPr lang="en-US" sz="1400" dirty="0"/>
              <a:t>	.</a:t>
            </a:r>
            <a:r>
              <a:rPr lang="en-US" sz="1400" dirty="0" err="1"/>
              <a:t>createUnmanagedIncQueryEngine</a:t>
            </a:r>
            <a:r>
              <a:rPr lang="en-US" sz="1400" dirty="0"/>
              <a:t>(</a:t>
            </a:r>
            <a:r>
              <a:rPr lang="en-US" sz="1400" dirty="0" err="1"/>
              <a:t>match.eResource</a:t>
            </a:r>
            <a:r>
              <a:rPr lang="en-US" sz="1400" dirty="0"/>
              <a:t>().</a:t>
            </a:r>
            <a:r>
              <a:rPr lang="en-US" sz="1400" dirty="0" err="1"/>
              <a:t>getResourceSet</a:t>
            </a:r>
            <a:r>
              <a:rPr lang="en-US" sz="1400" dirty="0"/>
              <a:t>());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IObservableList</a:t>
            </a:r>
            <a:r>
              <a:rPr lang="en-US" sz="1400" dirty="0" smtClean="0"/>
              <a:t> </a:t>
            </a:r>
            <a:r>
              <a:rPr lang="en-US" sz="1400" dirty="0" err="1"/>
              <a:t>observeMatchesList</a:t>
            </a:r>
            <a:r>
              <a:rPr lang="en-US" sz="1400" dirty="0"/>
              <a:t> = </a:t>
            </a:r>
            <a:r>
              <a:rPr lang="en-US" sz="1400" dirty="0" err="1"/>
              <a:t>IncQueryObservables</a:t>
            </a:r>
            <a:r>
              <a:rPr lang="en-US" sz="1400" dirty="0"/>
              <a:t>				.</a:t>
            </a:r>
            <a:r>
              <a:rPr lang="en-US" sz="1400" dirty="0" err="1"/>
              <a:t>observeMatchesAsList</a:t>
            </a:r>
            <a:r>
              <a:rPr lang="en-US" sz="1400" dirty="0"/>
              <a:t>(</a:t>
            </a:r>
            <a:r>
              <a:rPr lang="en-US" sz="1400" dirty="0" err="1"/>
              <a:t>GetGoalCountMatcher.factory</a:t>
            </a:r>
            <a:r>
              <a:rPr lang="en-US" sz="1400" dirty="0"/>
              <a:t>(),engine, filter);</a:t>
            </a:r>
          </a:p>
          <a:p>
            <a:endParaRPr lang="en-US" sz="1400" dirty="0" smtClean="0"/>
          </a:p>
          <a:p>
            <a:r>
              <a:rPr lang="en-US" sz="1400" dirty="0" err="1"/>
              <a:t>observeMatchesList.addChangeListener</a:t>
            </a:r>
            <a:r>
              <a:rPr lang="en-US" sz="1400" dirty="0"/>
              <a:t>(new </a:t>
            </a:r>
            <a:r>
              <a:rPr lang="en-US" sz="1400" dirty="0" err="1"/>
              <a:t>IChangeListener</a:t>
            </a:r>
            <a:r>
              <a:rPr lang="en-US" sz="1400" dirty="0"/>
              <a:t>() </a:t>
            </a:r>
            <a:r>
              <a:rPr lang="en-US" sz="1400" dirty="0" smtClean="0"/>
              <a:t>{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…</a:t>
            </a:r>
          </a:p>
          <a:p>
            <a:r>
              <a:rPr lang="en-US" sz="1400" dirty="0"/>
              <a:t>}</a:t>
            </a:r>
          </a:p>
        </p:txBody>
      </p:sp>
      <p:pic>
        <p:nvPicPr>
          <p:cNvPr id="8" name="Picture 2" descr="http://marketplace.eclipse.org/sites/default/files/styles/ds_medium/public/tool_logo_XL_w_text.png?itok=M2WFyM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191" y="2996952"/>
            <a:ext cx="1407790" cy="90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48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872067" y="2708920"/>
            <a:ext cx="7408333" cy="3417242"/>
          </a:xfrm>
        </p:spPr>
        <p:txBody>
          <a:bodyPr>
            <a:normAutofit/>
          </a:bodyPr>
          <a:lstStyle/>
          <a:p>
            <a:r>
              <a:rPr lang="hu-HU" dirty="0" smtClean="0"/>
              <a:t>Picit finomítottunk a metódusokon</a:t>
            </a:r>
          </a:p>
          <a:p>
            <a:r>
              <a:rPr lang="hu-HU" dirty="0" smtClean="0"/>
              <a:t>Készült egy buta </a:t>
            </a:r>
            <a:r>
              <a:rPr lang="hu-HU" dirty="0" err="1" smtClean="0"/>
              <a:t>TeX</a:t>
            </a:r>
            <a:r>
              <a:rPr lang="hu-HU" dirty="0" smtClean="0"/>
              <a:t> generátor is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Kódgenerálás</a:t>
            </a:r>
            <a:endParaRPr lang="hu-HU" dirty="0"/>
          </a:p>
        </p:txBody>
      </p:sp>
      <p:pic>
        <p:nvPicPr>
          <p:cNvPr id="6" name="Picture 6" descr="http://wiki.eclipse.org/images/thumb/d/db/Xtext_logo.png/450px-Xtex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817242"/>
            <a:ext cx="2054002" cy="61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03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872067" y="2708920"/>
            <a:ext cx="7408333" cy="3417242"/>
          </a:xfrm>
        </p:spPr>
        <p:txBody>
          <a:bodyPr>
            <a:normAutofit/>
          </a:bodyPr>
          <a:lstStyle/>
          <a:p>
            <a:r>
              <a:rPr lang="hu-HU" dirty="0" smtClean="0"/>
              <a:t>Jersey használata</a:t>
            </a:r>
          </a:p>
          <a:p>
            <a:r>
              <a:rPr lang="hu-HU" dirty="0" smtClean="0"/>
              <a:t>Külön </a:t>
            </a:r>
            <a:r>
              <a:rPr lang="hu-HU" dirty="0" err="1" smtClean="0"/>
              <a:t>plug-inban</a:t>
            </a:r>
            <a:r>
              <a:rPr lang="hu-HU" dirty="0" smtClean="0"/>
              <a:t> a 6 metódus</a:t>
            </a:r>
          </a:p>
          <a:p>
            <a:pPr lvl="1"/>
            <a:r>
              <a:rPr lang="hu-HU" dirty="0" smtClean="0"/>
              <a:t>Ezeket hívjuk meg az alkalmazás menüjéből</a:t>
            </a:r>
            <a:endParaRPr lang="en-US" dirty="0" smtClean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REST szolgáltatás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7281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55" y="2204864"/>
            <a:ext cx="7372690" cy="3921299"/>
          </a:xfrm>
        </p:spPr>
      </p:pic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alkalmazás felülete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672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ullám">
  <a:themeElements>
    <a:clrScheme name="Hullá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Hullá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ullá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92</TotalTime>
  <Words>127</Words>
  <Application>Microsoft Office PowerPoint</Application>
  <PresentationFormat>Diavetítés a képernyőre (4:3 oldalarány)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Hullám</vt:lpstr>
      <vt:lpstr>Model-driven software development</vt:lpstr>
      <vt:lpstr>Hogy álltunk a feladat kezdetéig?</vt:lpstr>
      <vt:lpstr>Rich Client Platform</vt:lpstr>
      <vt:lpstr>Preference Store</vt:lpstr>
      <vt:lpstr>Window Builder Pro</vt:lpstr>
      <vt:lpstr>EMF-Incquery Databinding</vt:lpstr>
      <vt:lpstr>Kódgenerálás</vt:lpstr>
      <vt:lpstr>REST szolgáltatás</vt:lpstr>
      <vt:lpstr>Az alkalmazás felülete</vt:lpstr>
      <vt:lpstr>Összefoglalás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Job Finder</dc:title>
  <dc:creator>Vialpando</dc:creator>
  <cp:lastModifiedBy>Nádudvari György</cp:lastModifiedBy>
  <cp:revision>13</cp:revision>
  <dcterms:created xsi:type="dcterms:W3CDTF">2013-05-15T19:54:52Z</dcterms:created>
  <dcterms:modified xsi:type="dcterms:W3CDTF">2013-05-28T12:17:19Z</dcterms:modified>
</cp:coreProperties>
</file>