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A055C-C9CD-4056-81CD-73317B3AFDDB}" type="datetimeFigureOut">
              <a:rPr lang="hu-HU" smtClean="0"/>
              <a:t>2013.05.15.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Intelligent</a:t>
            </a:r>
            <a:r>
              <a:rPr lang="hu-HU" dirty="0" smtClean="0"/>
              <a:t> Job </a:t>
            </a:r>
            <a:r>
              <a:rPr lang="hu-HU" dirty="0" err="1" smtClean="0"/>
              <a:t>Finder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Szolgáltatás integráció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2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Az alap funkciók működnek</a:t>
            </a:r>
          </a:p>
          <a:p>
            <a:pPr lvl="1"/>
            <a:r>
              <a:rPr lang="hu-HU" dirty="0" smtClean="0"/>
              <a:t>Adatbázis elérés</a:t>
            </a:r>
          </a:p>
          <a:p>
            <a:pPr lvl="1"/>
            <a:r>
              <a:rPr lang="hu-HU" dirty="0" err="1" smtClean="0"/>
              <a:t>Indeed</a:t>
            </a:r>
            <a:endParaRPr lang="hu-HU" dirty="0" smtClean="0"/>
          </a:p>
          <a:p>
            <a:pPr lvl="1"/>
            <a:r>
              <a:rPr lang="hu-HU" dirty="0" smtClean="0"/>
              <a:t>Álláshirdetések feltöltése, szerkesztése</a:t>
            </a:r>
          </a:p>
          <a:p>
            <a:pPr lvl="1"/>
            <a:r>
              <a:rPr lang="hu-HU" dirty="0" smtClean="0"/>
              <a:t>Keresés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 álltunk a feladat kezdetéig?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6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Következő lépés</a:t>
            </a:r>
            <a:endParaRPr lang="hu-HU" dirty="0"/>
          </a:p>
        </p:txBody>
      </p:sp>
      <p:pic>
        <p:nvPicPr>
          <p:cNvPr id="1026" name="Picture 2" descr="http://www.bpm-guide.de/wp-content/uploads/2011/04/drool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24" y="3933056"/>
            <a:ext cx="3943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pensourcesoftwarepractice.org/OSDB-Tutorial/_images/neo4j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176464" cy="10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87" y="5085184"/>
            <a:ext cx="17240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Neo4j amit szeretnél Gyuri :D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Találatok pontozása</a:t>
            </a:r>
          </a:p>
          <a:p>
            <a:r>
              <a:rPr lang="hu-HU" dirty="0" smtClean="0"/>
              <a:t>Egyszerű szabályok</a:t>
            </a:r>
          </a:p>
          <a:p>
            <a:r>
              <a:rPr lang="hu-HU" dirty="0" smtClean="0"/>
              <a:t>Sorrendezés</a:t>
            </a:r>
          </a:p>
          <a:p>
            <a:r>
              <a:rPr lang="hu-HU" dirty="0" smtClean="0"/>
              <a:t>HTML </a:t>
            </a:r>
            <a:r>
              <a:rPr lang="hu-HU" dirty="0" err="1" smtClean="0"/>
              <a:t>parse-olás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Drools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Picture 2" descr="http://www.bpm-guide.de/wp-content/uploads/2011/04/drool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5104"/>
            <a:ext cx="3943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72067" y="4941168"/>
            <a:ext cx="7408333" cy="118499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http://localhost:8080/bonita-server-rest/API/runtimeAPI/instantiateProcessWithVariables/myProcess–1.0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endParaRPr lang="hu-HU" dirty="0"/>
          </a:p>
        </p:txBody>
      </p:sp>
      <p:pic>
        <p:nvPicPr>
          <p:cNvPr id="2050" name="Picture 2" descr="http://www.neurowork.net/pages/bonita/images/boni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219" y="3015683"/>
            <a:ext cx="53816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oianegroner.com/wp-content/uploads/2011/06/apache-tom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981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H/D/e/R/O/P/green-plus-sig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1416877" cy="14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Extrák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" t="10082" r="7720" b="14603"/>
          <a:stretch/>
        </p:blipFill>
        <p:spPr bwMode="auto">
          <a:xfrm>
            <a:off x="-89862" y="2060848"/>
            <a:ext cx="5093910" cy="3354087"/>
          </a:xfrm>
          <a:prstGeom prst="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0" t="7722" r="9267" b="26543"/>
          <a:stretch/>
        </p:blipFill>
        <p:spPr bwMode="auto">
          <a:xfrm>
            <a:off x="4067943" y="2060847"/>
            <a:ext cx="4968553" cy="3312369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6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alapfeladatok elkészültek</a:t>
            </a:r>
          </a:p>
          <a:p>
            <a:r>
              <a:rPr lang="hu-HU" dirty="0" smtClean="0"/>
              <a:t>Extra feladatok kitalálása/megvalósítása</a:t>
            </a:r>
          </a:p>
          <a:p>
            <a:r>
              <a:rPr lang="hu-HU" dirty="0" smtClean="0"/>
              <a:t>Meghiúsult tervek</a:t>
            </a:r>
          </a:p>
          <a:p>
            <a:r>
              <a:rPr lang="hu-HU" dirty="0" smtClean="0"/>
              <a:t>Rengeteg befektetett munkaóra</a:t>
            </a:r>
            <a:endParaRPr lang="hu-HU" dirty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771632" y="5373216"/>
            <a:ext cx="468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262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62</Words>
  <Application>Microsoft Office PowerPoint</Application>
  <PresentationFormat>Diavetítés a képernyőre (4:3 oldalarány)</PresentationFormat>
  <Paragraphs>26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Hullám</vt:lpstr>
      <vt:lpstr>Intelligent Job Finder</vt:lpstr>
      <vt:lpstr>Hogy álltunk a feladat kezdetéig?</vt:lpstr>
      <vt:lpstr>Következő lépés</vt:lpstr>
      <vt:lpstr>Neo4j amit szeretnél Gyuri :D</vt:lpstr>
      <vt:lpstr>Drools </vt:lpstr>
      <vt:lpstr>Representational State Transfer</vt:lpstr>
      <vt:lpstr>Extrák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Job Finder</dc:title>
  <dc:creator>Vialpando</dc:creator>
  <cp:lastModifiedBy>Vialpando</cp:lastModifiedBy>
  <cp:revision>3</cp:revision>
  <dcterms:created xsi:type="dcterms:W3CDTF">2013-05-15T19:54:52Z</dcterms:created>
  <dcterms:modified xsi:type="dcterms:W3CDTF">2013-05-15T20:25:17Z</dcterms:modified>
</cp:coreProperties>
</file>